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2" r:id="rId1"/>
  </p:sldMasterIdLst>
  <p:sldIdLst>
    <p:sldId id="256" r:id="rId2"/>
    <p:sldId id="313" r:id="rId3"/>
    <p:sldId id="259" r:id="rId4"/>
    <p:sldId id="260" r:id="rId5"/>
    <p:sldId id="264" r:id="rId6"/>
    <p:sldId id="265" r:id="rId7"/>
    <p:sldId id="261" r:id="rId8"/>
    <p:sldId id="262" r:id="rId9"/>
    <p:sldId id="263"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7" r:id="rId27"/>
    <p:sldId id="288" r:id="rId28"/>
    <p:sldId id="289" r:id="rId29"/>
    <p:sldId id="290" r:id="rId30"/>
    <p:sldId id="291" r:id="rId31"/>
    <p:sldId id="292" r:id="rId32"/>
    <p:sldId id="282" r:id="rId33"/>
    <p:sldId id="283" r:id="rId34"/>
    <p:sldId id="284" r:id="rId35"/>
    <p:sldId id="285" r:id="rId36"/>
    <p:sldId id="296" r:id="rId37"/>
    <p:sldId id="297" r:id="rId38"/>
    <p:sldId id="298" r:id="rId39"/>
    <p:sldId id="299" r:id="rId40"/>
    <p:sldId id="300" r:id="rId41"/>
    <p:sldId id="286" r:id="rId42"/>
    <p:sldId id="293" r:id="rId43"/>
    <p:sldId id="294" r:id="rId44"/>
    <p:sldId id="301" r:id="rId45"/>
    <p:sldId id="311" r:id="rId46"/>
    <p:sldId id="312" r:id="rId47"/>
    <p:sldId id="302" r:id="rId48"/>
    <p:sldId id="314" r:id="rId49"/>
    <p:sldId id="303" r:id="rId50"/>
    <p:sldId id="304" r:id="rId51"/>
    <p:sldId id="305" r:id="rId52"/>
    <p:sldId id="306" r:id="rId53"/>
    <p:sldId id="307" r:id="rId54"/>
    <p:sldId id="308" r:id="rId55"/>
    <p:sldId id="309" r:id="rId56"/>
    <p:sldId id="310" r:id="rId57"/>
    <p:sldId id="315"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7" autoAdjust="0"/>
    <p:restoredTop sz="94660"/>
  </p:normalViewPr>
  <p:slideViewPr>
    <p:cSldViewPr snapToGrid="0">
      <p:cViewPr varScale="1">
        <p:scale>
          <a:sx n="109" d="100"/>
          <a:sy n="109" d="100"/>
        </p:scale>
        <p:origin x="498" y="114"/>
      </p:cViewPr>
      <p:guideLst/>
    </p:cSldViewPr>
  </p:slideViewPr>
  <p:notesTextViewPr>
    <p:cViewPr>
      <p:scale>
        <a:sx n="1" d="1"/>
        <a:sy n="1" d="1"/>
      </p:scale>
      <p:origin x="0" y="0"/>
    </p:cViewPr>
  </p:notesTextViewPr>
  <p:sorterViewPr>
    <p:cViewPr>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6238C-CC65-403E-BC11-EF92953DC1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D0F2949-6F58-45DE-A8A9-314600B135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BBD8851-26EF-448D-B055-3FB432D60445}"/>
              </a:ext>
            </a:extLst>
          </p:cNvPr>
          <p:cNvSpPr>
            <a:spLocks noGrp="1"/>
          </p:cNvSpPr>
          <p:nvPr>
            <p:ph type="dt" sz="half" idx="10"/>
          </p:nvPr>
        </p:nvSpPr>
        <p:spPr/>
        <p:txBody>
          <a:bodyPr/>
          <a:lstStyle/>
          <a:p>
            <a:fld id="{403CB87E-4591-47A1-9046-CF63F17215EF}" type="datetime2">
              <a:rPr lang="en-US" smtClean="0"/>
              <a:t>Friday, April 22, 2022</a:t>
            </a:fld>
            <a:endParaRPr lang="en-US" dirty="0"/>
          </a:p>
        </p:txBody>
      </p:sp>
      <p:sp>
        <p:nvSpPr>
          <p:cNvPr id="5" name="Footer Placeholder 4">
            <a:extLst>
              <a:ext uri="{FF2B5EF4-FFF2-40B4-BE49-F238E27FC236}">
                <a16:creationId xmlns:a16="http://schemas.microsoft.com/office/drawing/2014/main" id="{EA467D5B-45FD-402E-AE83-0C62003DA059}"/>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014CD093-16DF-4140-8290-7AEECB29031B}"/>
              </a:ext>
            </a:extLst>
          </p:cNvPr>
          <p:cNvSpPr>
            <a:spLocks noGrp="1"/>
          </p:cNvSpPr>
          <p:nvPr>
            <p:ph type="sldNum" sz="quarter" idx="12"/>
          </p:nvPr>
        </p:nvSpPr>
        <p:spPr/>
        <p:txBody>
          <a:bodyPr/>
          <a:lstStyle/>
          <a:p>
            <a:fld id="{3A4F6043-7A67-491B-98BC-F933DED7226D}" type="slidenum">
              <a:rPr lang="en-US" smtClean="0"/>
              <a:t>‹#›</a:t>
            </a:fld>
            <a:endParaRPr lang="en-US"/>
          </a:p>
        </p:txBody>
      </p:sp>
    </p:spTree>
    <p:extLst>
      <p:ext uri="{BB962C8B-B14F-4D97-AF65-F5344CB8AC3E}">
        <p14:creationId xmlns:p14="http://schemas.microsoft.com/office/powerpoint/2010/main" val="1459236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86C38-3EC6-4A7F-A1EC-DBA4514ECCC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3FB5ACA-6847-459D-AF35-63EC3DB568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19201C-F6D1-4384-8A27-72DED21BDCE2}"/>
              </a:ext>
            </a:extLst>
          </p:cNvPr>
          <p:cNvSpPr>
            <a:spLocks noGrp="1"/>
          </p:cNvSpPr>
          <p:nvPr>
            <p:ph type="dt" sz="half" idx="10"/>
          </p:nvPr>
        </p:nvSpPr>
        <p:spPr/>
        <p:txBody>
          <a:bodyPr/>
          <a:lstStyle/>
          <a:p>
            <a:fld id="{E8352ED3-3C46-4C9A-9738-67B2D875E7E2}" type="datetime2">
              <a:rPr lang="en-US" smtClean="0"/>
              <a:pPr/>
              <a:t>Friday, April 22, 2022</a:t>
            </a:fld>
            <a:endParaRPr lang="en-US" dirty="0"/>
          </a:p>
        </p:txBody>
      </p:sp>
      <p:sp>
        <p:nvSpPr>
          <p:cNvPr id="5" name="Footer Placeholder 4">
            <a:extLst>
              <a:ext uri="{FF2B5EF4-FFF2-40B4-BE49-F238E27FC236}">
                <a16:creationId xmlns:a16="http://schemas.microsoft.com/office/drawing/2014/main" id="{5DEAA435-FF48-41F3-8639-5F3348CA2730}"/>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71FEF501-E057-4035-B12F-028A083BFD37}"/>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181267575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5CB2DC-6966-48BD-B7FE-CEBB2B78372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C7EF34-B5FF-494B-B298-0DB166ED35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C51346-582C-4F63-9A94-FF1186E1A85D}"/>
              </a:ext>
            </a:extLst>
          </p:cNvPr>
          <p:cNvSpPr>
            <a:spLocks noGrp="1"/>
          </p:cNvSpPr>
          <p:nvPr>
            <p:ph type="dt" sz="half" idx="10"/>
          </p:nvPr>
        </p:nvSpPr>
        <p:spPr/>
        <p:txBody>
          <a:bodyPr/>
          <a:lstStyle/>
          <a:p>
            <a:fld id="{E8352ED3-3C46-4C9A-9738-67B2D875E7E2}" type="datetime2">
              <a:rPr lang="en-US" smtClean="0"/>
              <a:pPr/>
              <a:t>Friday, April 22, 2022</a:t>
            </a:fld>
            <a:endParaRPr lang="en-US" dirty="0"/>
          </a:p>
        </p:txBody>
      </p:sp>
      <p:sp>
        <p:nvSpPr>
          <p:cNvPr id="5" name="Footer Placeholder 4">
            <a:extLst>
              <a:ext uri="{FF2B5EF4-FFF2-40B4-BE49-F238E27FC236}">
                <a16:creationId xmlns:a16="http://schemas.microsoft.com/office/drawing/2014/main" id="{35A196BB-9035-49EE-BB55-817C02A0DE63}"/>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9CF1486C-9F58-442A-936F-FD4AD965501D}"/>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417206738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352ED3-3C46-4C9A-9738-67B2D875E7E2}" type="datetime2">
              <a:rPr lang="en-US" smtClean="0"/>
              <a:pPr/>
              <a:t>Friday, April 22, 2022</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54998659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FA0C2-3B04-4262-9623-532F42D1A91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470496-DEB1-4A34-88E2-758DF4856C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69A822-FF2C-421D-B8BB-5B9FCA268092}"/>
              </a:ext>
            </a:extLst>
          </p:cNvPr>
          <p:cNvSpPr>
            <a:spLocks noGrp="1"/>
          </p:cNvSpPr>
          <p:nvPr>
            <p:ph type="dt" sz="half" idx="10"/>
          </p:nvPr>
        </p:nvSpPr>
        <p:spPr/>
        <p:txBody>
          <a:bodyPr/>
          <a:lstStyle/>
          <a:p>
            <a:fld id="{E8352ED3-3C46-4C9A-9738-67B2D875E7E2}" type="datetime2">
              <a:rPr lang="en-US" smtClean="0"/>
              <a:pPr/>
              <a:t>Friday, April 22, 2022</a:t>
            </a:fld>
            <a:endParaRPr lang="en-US" dirty="0"/>
          </a:p>
        </p:txBody>
      </p:sp>
      <p:sp>
        <p:nvSpPr>
          <p:cNvPr id="5" name="Footer Placeholder 4">
            <a:extLst>
              <a:ext uri="{FF2B5EF4-FFF2-40B4-BE49-F238E27FC236}">
                <a16:creationId xmlns:a16="http://schemas.microsoft.com/office/drawing/2014/main" id="{A5CC2681-34A6-4398-9C37-DAA252535A77}"/>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84B7AD4D-8AF5-4C36-9B4E-31B05A05A5B3}"/>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66062362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24049-E762-4FCB-B75A-12CEA12BA7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A283B8E-0B0B-4DA1-ABBE-6804982630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444A42-4043-4A38-B471-E3A93F6F1EA6}"/>
              </a:ext>
            </a:extLst>
          </p:cNvPr>
          <p:cNvSpPr>
            <a:spLocks noGrp="1"/>
          </p:cNvSpPr>
          <p:nvPr>
            <p:ph type="dt" sz="half" idx="10"/>
          </p:nvPr>
        </p:nvSpPr>
        <p:spPr/>
        <p:txBody>
          <a:bodyPr/>
          <a:lstStyle/>
          <a:p>
            <a:fld id="{76760CDE-A6F1-4138-AF12-ED09E8E5FB6B}" type="datetime2">
              <a:rPr lang="en-US" smtClean="0"/>
              <a:t>Friday, April 22, 2022</a:t>
            </a:fld>
            <a:endParaRPr lang="en-US"/>
          </a:p>
        </p:txBody>
      </p:sp>
      <p:sp>
        <p:nvSpPr>
          <p:cNvPr id="5" name="Footer Placeholder 4">
            <a:extLst>
              <a:ext uri="{FF2B5EF4-FFF2-40B4-BE49-F238E27FC236}">
                <a16:creationId xmlns:a16="http://schemas.microsoft.com/office/drawing/2014/main" id="{4A8393E3-985E-4C6E-A6F8-D04C7B59F2B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7ECE85A1-2E7B-4508-B26E-6E1C34A47984}"/>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34184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7A43F-4602-4D7B-8E33-FEC634B132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B87E39E-C475-4469-A265-080B1A2E9D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A1FFD82-E46A-48DF-99FC-A50D52D541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D589203-7C2F-435C-80FB-1F3079F59147}"/>
              </a:ext>
            </a:extLst>
          </p:cNvPr>
          <p:cNvSpPr>
            <a:spLocks noGrp="1"/>
          </p:cNvSpPr>
          <p:nvPr>
            <p:ph type="dt" sz="half" idx="10"/>
          </p:nvPr>
        </p:nvSpPr>
        <p:spPr/>
        <p:txBody>
          <a:bodyPr/>
          <a:lstStyle/>
          <a:p>
            <a:fld id="{E8352ED3-3C46-4C9A-9738-67B2D875E7E2}" type="datetime2">
              <a:rPr lang="en-US" smtClean="0"/>
              <a:pPr/>
              <a:t>Friday, April 22, 2022</a:t>
            </a:fld>
            <a:endParaRPr lang="en-US" dirty="0"/>
          </a:p>
        </p:txBody>
      </p:sp>
      <p:sp>
        <p:nvSpPr>
          <p:cNvPr id="6" name="Footer Placeholder 5">
            <a:extLst>
              <a:ext uri="{FF2B5EF4-FFF2-40B4-BE49-F238E27FC236}">
                <a16:creationId xmlns:a16="http://schemas.microsoft.com/office/drawing/2014/main" id="{19897A04-82D5-47B9-AB04-5E79BF28E7A3}"/>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6802F498-F92A-4747-A888-72E481E5859F}"/>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61765853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902ED-1CB0-4471-B9E5-C72D5A8E76A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A97C73E-182F-45CD-B0B8-08E72CAE2F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383E03-52B5-471E-BED8-229010C8FB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8853A5B-CD0B-4886-8550-8EA9F91A5A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3276B1-D4DE-4079-8BC3-8F4A42DF51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3619D8D-CC20-4F57-AF71-EE3C7B716D5E}"/>
              </a:ext>
            </a:extLst>
          </p:cNvPr>
          <p:cNvSpPr>
            <a:spLocks noGrp="1"/>
          </p:cNvSpPr>
          <p:nvPr>
            <p:ph type="dt" sz="half" idx="10"/>
          </p:nvPr>
        </p:nvSpPr>
        <p:spPr/>
        <p:txBody>
          <a:bodyPr/>
          <a:lstStyle/>
          <a:p>
            <a:fld id="{E8352ED3-3C46-4C9A-9738-67B2D875E7E2}" type="datetime2">
              <a:rPr lang="en-US" smtClean="0"/>
              <a:pPr/>
              <a:t>Friday, April 22, 2022</a:t>
            </a:fld>
            <a:endParaRPr lang="en-US" dirty="0"/>
          </a:p>
        </p:txBody>
      </p:sp>
      <p:sp>
        <p:nvSpPr>
          <p:cNvPr id="8" name="Footer Placeholder 7">
            <a:extLst>
              <a:ext uri="{FF2B5EF4-FFF2-40B4-BE49-F238E27FC236}">
                <a16:creationId xmlns:a16="http://schemas.microsoft.com/office/drawing/2014/main" id="{F8623DC4-653B-4EDB-9AF9-8D61CF3CB329}"/>
              </a:ext>
            </a:extLst>
          </p:cNvPr>
          <p:cNvSpPr>
            <a:spLocks noGrp="1"/>
          </p:cNvSpPr>
          <p:nvPr>
            <p:ph type="ftr" sz="quarter" idx="11"/>
          </p:nvPr>
        </p:nvSpPr>
        <p:spPr/>
        <p:txBody>
          <a:bodyPr/>
          <a:lstStyle/>
          <a:p>
            <a:r>
              <a:rPr lang="en-US"/>
              <a:t>Sample Footer Text</a:t>
            </a:r>
            <a:endParaRPr lang="en-US" dirty="0"/>
          </a:p>
        </p:txBody>
      </p:sp>
      <p:sp>
        <p:nvSpPr>
          <p:cNvPr id="9" name="Slide Number Placeholder 8">
            <a:extLst>
              <a:ext uri="{FF2B5EF4-FFF2-40B4-BE49-F238E27FC236}">
                <a16:creationId xmlns:a16="http://schemas.microsoft.com/office/drawing/2014/main" id="{16313F40-E98D-433D-8838-F8A3CD236011}"/>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357243978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314AE-76E2-4E2C-9AC9-AF532CC22D9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C0D47B2-7F5D-4040-8879-C8C2B69A3108}"/>
              </a:ext>
            </a:extLst>
          </p:cNvPr>
          <p:cNvSpPr>
            <a:spLocks noGrp="1"/>
          </p:cNvSpPr>
          <p:nvPr>
            <p:ph type="dt" sz="half" idx="10"/>
          </p:nvPr>
        </p:nvSpPr>
        <p:spPr/>
        <p:txBody>
          <a:bodyPr/>
          <a:lstStyle/>
          <a:p>
            <a:fld id="{FA994D44-7693-499F-AC6C-11696134FE3F}" type="datetime2">
              <a:rPr lang="en-US" smtClean="0"/>
              <a:t>Friday, April 22, 2022</a:t>
            </a:fld>
            <a:endParaRPr lang="en-US"/>
          </a:p>
        </p:txBody>
      </p:sp>
      <p:sp>
        <p:nvSpPr>
          <p:cNvPr id="4" name="Footer Placeholder 3">
            <a:extLst>
              <a:ext uri="{FF2B5EF4-FFF2-40B4-BE49-F238E27FC236}">
                <a16:creationId xmlns:a16="http://schemas.microsoft.com/office/drawing/2014/main" id="{3591AF39-B687-4E4C-9729-C08393524905}"/>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0A8B1BB4-52C1-4E34-9A28-D301874D080B}"/>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4243581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B2DFC0-E6EB-491C-AC2D-0FBFCBE7DEE1}"/>
              </a:ext>
            </a:extLst>
          </p:cNvPr>
          <p:cNvSpPr>
            <a:spLocks noGrp="1"/>
          </p:cNvSpPr>
          <p:nvPr>
            <p:ph type="dt" sz="half" idx="10"/>
          </p:nvPr>
        </p:nvSpPr>
        <p:spPr/>
        <p:txBody>
          <a:bodyPr/>
          <a:lstStyle/>
          <a:p>
            <a:fld id="{363AF2AE-472C-4EF3-ABB2-24BAA9AE3CF7}" type="datetime2">
              <a:rPr lang="en-US" smtClean="0"/>
              <a:t>Friday, April 22, 2022</a:t>
            </a:fld>
            <a:endParaRPr lang="en-US"/>
          </a:p>
        </p:txBody>
      </p:sp>
      <p:sp>
        <p:nvSpPr>
          <p:cNvPr id="3" name="Footer Placeholder 2">
            <a:extLst>
              <a:ext uri="{FF2B5EF4-FFF2-40B4-BE49-F238E27FC236}">
                <a16:creationId xmlns:a16="http://schemas.microsoft.com/office/drawing/2014/main" id="{972A825C-547A-4DA3-861C-F16B8AB2F6E6}"/>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A79DE0CD-3203-4B87-ABE0-8A233E31BC50}"/>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1031808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42FDF-104F-45EE-A030-FC1AC0AAAD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7085A13-65DB-4379-9E24-A24DC0AF21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B4B5EB7-3FA0-4F75-9ADC-779258B333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B566B-630E-4DBD-BF77-94E03D1FC47A}"/>
              </a:ext>
            </a:extLst>
          </p:cNvPr>
          <p:cNvSpPr>
            <a:spLocks noGrp="1"/>
          </p:cNvSpPr>
          <p:nvPr>
            <p:ph type="dt" sz="half" idx="10"/>
          </p:nvPr>
        </p:nvSpPr>
        <p:spPr/>
        <p:txBody>
          <a:bodyPr/>
          <a:lstStyle/>
          <a:p>
            <a:fld id="{E8352ED3-3C46-4C9A-9738-67B2D875E7E2}" type="datetime2">
              <a:rPr lang="en-US" smtClean="0"/>
              <a:pPr/>
              <a:t>Friday, April 22, 2022</a:t>
            </a:fld>
            <a:endParaRPr lang="en-US" dirty="0"/>
          </a:p>
        </p:txBody>
      </p:sp>
      <p:sp>
        <p:nvSpPr>
          <p:cNvPr id="6" name="Footer Placeholder 5">
            <a:extLst>
              <a:ext uri="{FF2B5EF4-FFF2-40B4-BE49-F238E27FC236}">
                <a16:creationId xmlns:a16="http://schemas.microsoft.com/office/drawing/2014/main" id="{F1E5FA3F-BBA3-4DBE-A3DD-3427593AE4A4}"/>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F52AA9EF-801F-4EF9-8119-644483F5A3DC}"/>
              </a:ext>
            </a:extLst>
          </p:cNvPr>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91836180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AFA5A-4DCD-4551-BA61-9BE5BC3EDA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D09D604-F32B-4FD6-9B89-51DB35E0DD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278B3F9-CF01-4207-A4E9-DC57DE8859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B22150-0BCC-4C17-868F-3C3DC2F6AB76}"/>
              </a:ext>
            </a:extLst>
          </p:cNvPr>
          <p:cNvSpPr>
            <a:spLocks noGrp="1"/>
          </p:cNvSpPr>
          <p:nvPr>
            <p:ph type="dt" sz="half" idx="10"/>
          </p:nvPr>
        </p:nvSpPr>
        <p:spPr/>
        <p:txBody>
          <a:bodyPr/>
          <a:lstStyle/>
          <a:p>
            <a:fld id="{64DF6793-3458-4587-8168-65F0C37A92D2}" type="datetime2">
              <a:rPr lang="en-US" smtClean="0"/>
              <a:t>Friday, April 22, 2022</a:t>
            </a:fld>
            <a:endParaRPr lang="en-US"/>
          </a:p>
        </p:txBody>
      </p:sp>
      <p:sp>
        <p:nvSpPr>
          <p:cNvPr id="6" name="Footer Placeholder 5">
            <a:extLst>
              <a:ext uri="{FF2B5EF4-FFF2-40B4-BE49-F238E27FC236}">
                <a16:creationId xmlns:a16="http://schemas.microsoft.com/office/drawing/2014/main" id="{64D594AF-F8F6-47E2-BBD9-8E2C8D0ABBCC}"/>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8C55929F-2EBD-46DC-9AA0-4562B5137C41}"/>
              </a:ext>
            </a:extLst>
          </p:cNvPr>
          <p:cNvSpPr>
            <a:spLocks noGrp="1"/>
          </p:cNvSpPr>
          <p:nvPr>
            <p:ph type="sldNum" sz="quarter" idx="12"/>
          </p:nvPr>
        </p:nvSpPr>
        <p:spPr/>
        <p:txBody>
          <a:bodyPr/>
          <a:lstStyle/>
          <a:p>
            <a:fld id="{3A4F6043-7A67-491B-98BC-F933DED7226D}" type="slidenum">
              <a:rPr lang="en-US" smtClean="0"/>
              <a:pPr/>
              <a:t>‹#›</a:t>
            </a:fld>
            <a:endParaRPr lang="en-US"/>
          </a:p>
        </p:txBody>
      </p:sp>
    </p:spTree>
    <p:extLst>
      <p:ext uri="{BB962C8B-B14F-4D97-AF65-F5344CB8AC3E}">
        <p14:creationId xmlns:p14="http://schemas.microsoft.com/office/powerpoint/2010/main" val="3420944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AD5F41-3BE1-4A82-86E5-BF4AB3AB59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6DF2151-8F62-4A38-8848-BED9BEB422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D1514D-0E53-4F4A-B668-B16DF6BA2D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352ED3-3C46-4C9A-9738-67B2D875E7E2}" type="datetime2">
              <a:rPr lang="en-US" smtClean="0"/>
              <a:pPr/>
              <a:t>Friday, April 22, 2022</a:t>
            </a:fld>
            <a:endParaRPr lang="en-US" dirty="0"/>
          </a:p>
        </p:txBody>
      </p:sp>
      <p:sp>
        <p:nvSpPr>
          <p:cNvPr id="5" name="Footer Placeholder 4">
            <a:extLst>
              <a:ext uri="{FF2B5EF4-FFF2-40B4-BE49-F238E27FC236}">
                <a16:creationId xmlns:a16="http://schemas.microsoft.com/office/drawing/2014/main" id="{0BD45194-3BE2-4B34-8496-9C9A10E83E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194AF629-DD5F-49CF-B20A-C27F3882C7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1380263125"/>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 id="2147484074"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5DC40D-AA2F-3884-516C-AE420420B429}"/>
              </a:ext>
            </a:extLst>
          </p:cNvPr>
          <p:cNvPicPr>
            <a:picLocks noChangeAspect="1"/>
          </p:cNvPicPr>
          <p:nvPr/>
        </p:nvPicPr>
        <p:blipFill rotWithShape="1">
          <a:blip r:embed="rId2"/>
          <a:srcRect l="44211" r="861" b="-1"/>
          <a:stretch/>
        </p:blipFill>
        <p:spPr>
          <a:xfrm>
            <a:off x="7048095" y="0"/>
            <a:ext cx="5018476" cy="6852391"/>
          </a:xfrm>
          <a:prstGeom prst="rect">
            <a:avLst/>
          </a:prstGeom>
        </p:spPr>
      </p:pic>
      <p:sp>
        <p:nvSpPr>
          <p:cNvPr id="2" name="Title 1">
            <a:extLst>
              <a:ext uri="{FF2B5EF4-FFF2-40B4-BE49-F238E27FC236}">
                <a16:creationId xmlns:a16="http://schemas.microsoft.com/office/drawing/2014/main" id="{32D41769-646C-4345-BC4D-DB5E65E6B470}"/>
              </a:ext>
            </a:extLst>
          </p:cNvPr>
          <p:cNvSpPr>
            <a:spLocks noGrp="1"/>
          </p:cNvSpPr>
          <p:nvPr>
            <p:ph type="ctrTitle"/>
          </p:nvPr>
        </p:nvSpPr>
        <p:spPr>
          <a:xfrm>
            <a:off x="422897" y="184727"/>
            <a:ext cx="10522193" cy="3359142"/>
          </a:xfrm>
        </p:spPr>
        <p:txBody>
          <a:bodyPr anchor="b">
            <a:normAutofit/>
          </a:bodyPr>
          <a:lstStyle/>
          <a:p>
            <a:r>
              <a:rPr lang="lt-LT" sz="4000" dirty="0">
                <a:effectLst/>
                <a:latin typeface="Times New Roman" panose="02020603050405020304" pitchFamily="18" charset="0"/>
                <a:ea typeface="Calibri" panose="020F0502020204030204" pitchFamily="34" charset="0"/>
                <a:cs typeface="Times New Roman" panose="02020603050405020304" pitchFamily="18" charset="0"/>
              </a:rPr>
              <a:t>P</a:t>
            </a:r>
            <a:r>
              <a:rPr lang="lt-LT" sz="4000" dirty="0">
                <a:latin typeface="Times New Roman" panose="02020603050405020304" pitchFamily="18" charset="0"/>
                <a:ea typeface="Calibri" panose="020F0502020204030204" pitchFamily="34" charset="0"/>
                <a:cs typeface="Times New Roman" panose="02020603050405020304" pitchFamily="18" charset="0"/>
              </a:rPr>
              <a:t>rojektas   </a:t>
            </a:r>
            <a:br>
              <a:rPr lang="lt-LT" sz="4000" dirty="0">
                <a:effectLst/>
                <a:latin typeface="Times New Roman" panose="02020603050405020304" pitchFamily="18" charset="0"/>
                <a:ea typeface="Calibri" panose="020F0502020204030204" pitchFamily="34" charset="0"/>
                <a:cs typeface="Times New Roman" panose="02020603050405020304" pitchFamily="18" charset="0"/>
              </a:rPr>
            </a:br>
            <a:r>
              <a:rPr lang="lt-LT" sz="4000" dirty="0">
                <a:effectLst/>
                <a:latin typeface="Times New Roman" panose="02020603050405020304" pitchFamily="18" charset="0"/>
                <a:ea typeface="Calibri" panose="020F0502020204030204" pitchFamily="34" charset="0"/>
                <a:cs typeface="Times New Roman" panose="02020603050405020304" pitchFamily="18" charset="0"/>
              </a:rPr>
              <a:t>„Druska ir jos įtaka mus supančiai aplinkai“</a:t>
            </a:r>
            <a:br>
              <a:rPr lang="en-GB" sz="4000" dirty="0">
                <a:effectLst/>
                <a:latin typeface="Calibri" panose="020F0502020204030204" pitchFamily="34" charset="0"/>
                <a:ea typeface="Calibri" panose="020F0502020204030204" pitchFamily="34" charset="0"/>
                <a:cs typeface="Times New Roman" panose="02020603050405020304" pitchFamily="18" charset="0"/>
              </a:rPr>
            </a:br>
            <a:endParaRPr lang="en-GB" sz="4000" dirty="0"/>
          </a:p>
        </p:txBody>
      </p:sp>
      <p:sp>
        <p:nvSpPr>
          <p:cNvPr id="3" name="Subtitle 2">
            <a:extLst>
              <a:ext uri="{FF2B5EF4-FFF2-40B4-BE49-F238E27FC236}">
                <a16:creationId xmlns:a16="http://schemas.microsoft.com/office/drawing/2014/main" id="{EE2658D2-B03B-4508-AE84-A2014D561839}"/>
              </a:ext>
            </a:extLst>
          </p:cNvPr>
          <p:cNvSpPr>
            <a:spLocks noGrp="1"/>
          </p:cNvSpPr>
          <p:nvPr>
            <p:ph type="subTitle" idx="1"/>
          </p:nvPr>
        </p:nvSpPr>
        <p:spPr>
          <a:xfrm>
            <a:off x="1582060" y="4480590"/>
            <a:ext cx="8203866" cy="2192683"/>
          </a:xfrm>
        </p:spPr>
        <p:txBody>
          <a:bodyPr>
            <a:normAutofit/>
          </a:bodyPr>
          <a:lstStyle/>
          <a:p>
            <a:r>
              <a:rPr lang="lt-LT" dirty="0">
                <a:solidFill>
                  <a:schemeClr val="tx2">
                    <a:lumMod val="75000"/>
                  </a:schemeClr>
                </a:solidFill>
                <a:latin typeface="Times New Roman" panose="02020603050405020304" pitchFamily="18" charset="0"/>
                <a:cs typeface="Times New Roman" panose="02020603050405020304" pitchFamily="18" charset="0"/>
              </a:rPr>
              <a:t>Autorius ir vadovas</a:t>
            </a:r>
          </a:p>
          <a:p>
            <a:r>
              <a:rPr lang="lt-LT" dirty="0">
                <a:solidFill>
                  <a:schemeClr val="tx2">
                    <a:lumMod val="75000"/>
                  </a:schemeClr>
                </a:solidFill>
                <a:latin typeface="Times New Roman" panose="02020603050405020304" pitchFamily="18" charset="0"/>
                <a:cs typeface="Times New Roman" panose="02020603050405020304" pitchFamily="18" charset="0"/>
              </a:rPr>
              <a:t>Mokytoja Virginija Panavienė</a:t>
            </a:r>
          </a:p>
          <a:p>
            <a:r>
              <a:rPr lang="lt-LT" dirty="0">
                <a:solidFill>
                  <a:schemeClr val="tx2">
                    <a:lumMod val="75000"/>
                  </a:schemeClr>
                </a:solidFill>
                <a:latin typeface="Times New Roman" panose="02020603050405020304" pitchFamily="18" charset="0"/>
                <a:cs typeface="Times New Roman" panose="02020603050405020304" pitchFamily="18" charset="0"/>
              </a:rPr>
              <a:t>Projektą </a:t>
            </a:r>
            <a:r>
              <a:rPr lang="en-US" dirty="0" err="1">
                <a:solidFill>
                  <a:schemeClr val="tx2">
                    <a:lumMod val="75000"/>
                  </a:schemeClr>
                </a:solidFill>
                <a:latin typeface="Times New Roman" panose="02020603050405020304" pitchFamily="18" charset="0"/>
                <a:cs typeface="Times New Roman" panose="02020603050405020304" pitchFamily="18" charset="0"/>
              </a:rPr>
              <a:t>atliko</a:t>
            </a:r>
            <a:endParaRPr lang="lt-LT" dirty="0">
              <a:solidFill>
                <a:schemeClr val="tx2">
                  <a:lumMod val="75000"/>
                </a:schemeClr>
              </a:solidFill>
              <a:latin typeface="Times New Roman" panose="02020603050405020304" pitchFamily="18" charset="0"/>
              <a:cs typeface="Times New Roman" panose="02020603050405020304" pitchFamily="18" charset="0"/>
            </a:endParaRPr>
          </a:p>
          <a:p>
            <a:r>
              <a:rPr lang="lt-LT" dirty="0">
                <a:solidFill>
                  <a:schemeClr val="tx2">
                    <a:lumMod val="75000"/>
                  </a:schemeClr>
                </a:solidFill>
                <a:latin typeface="Times New Roman" panose="02020603050405020304" pitchFamily="18" charset="0"/>
                <a:cs typeface="Times New Roman" panose="02020603050405020304" pitchFamily="18" charset="0"/>
              </a:rPr>
              <a:t>1 b klasės mokiniai</a:t>
            </a:r>
            <a:endParaRPr lang="en-GB" dirty="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1989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6B1D2-D80A-4028-8657-4FA56107BFE4}"/>
              </a:ext>
            </a:extLst>
          </p:cNvPr>
          <p:cNvSpPr>
            <a:spLocks noGrp="1"/>
          </p:cNvSpPr>
          <p:nvPr>
            <p:ph type="title"/>
          </p:nvPr>
        </p:nvSpPr>
        <p:spPr/>
        <p:txBody>
          <a:bodyPr/>
          <a:lstStyle/>
          <a:p>
            <a:endParaRPr lang="en-GB"/>
          </a:p>
        </p:txBody>
      </p:sp>
      <p:pic>
        <p:nvPicPr>
          <p:cNvPr id="5" name="Content Placeholder 4" descr="A picture containing indoor&#10;&#10;Description automatically generated">
            <a:extLst>
              <a:ext uri="{FF2B5EF4-FFF2-40B4-BE49-F238E27FC236}">
                <a16:creationId xmlns:a16="http://schemas.microsoft.com/office/drawing/2014/main" id="{E1FC9042-030B-4ED9-A920-9D3AAA8B7E7D}"/>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856935" y="-2760686"/>
            <a:ext cx="10478127" cy="12192001"/>
          </a:xfrm>
        </p:spPr>
      </p:pic>
    </p:spTree>
    <p:extLst>
      <p:ext uri="{BB962C8B-B14F-4D97-AF65-F5344CB8AC3E}">
        <p14:creationId xmlns:p14="http://schemas.microsoft.com/office/powerpoint/2010/main" val="3207197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4E301-DE8E-4A3E-B37F-3573B62A0089}"/>
              </a:ext>
            </a:extLst>
          </p:cNvPr>
          <p:cNvSpPr>
            <a:spLocks noGrp="1"/>
          </p:cNvSpPr>
          <p:nvPr>
            <p:ph type="title"/>
          </p:nvPr>
        </p:nvSpPr>
        <p:spPr/>
        <p:txBody>
          <a:bodyPr/>
          <a:lstStyle/>
          <a:p>
            <a:endParaRPr lang="en-GB"/>
          </a:p>
        </p:txBody>
      </p:sp>
      <p:pic>
        <p:nvPicPr>
          <p:cNvPr id="5" name="Content Placeholder 4" descr="A group of people posing for a photo&#10;&#10;Description automatically generated with low confidence">
            <a:extLst>
              <a:ext uri="{FF2B5EF4-FFF2-40B4-BE49-F238E27FC236}">
                <a16:creationId xmlns:a16="http://schemas.microsoft.com/office/drawing/2014/main" id="{7E14F18C-455B-4DBE-BDD7-C2176E3F7E69}"/>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1074295" y="-3097969"/>
            <a:ext cx="10043410" cy="12192003"/>
          </a:xfrm>
        </p:spPr>
      </p:pic>
    </p:spTree>
    <p:extLst>
      <p:ext uri="{BB962C8B-B14F-4D97-AF65-F5344CB8AC3E}">
        <p14:creationId xmlns:p14="http://schemas.microsoft.com/office/powerpoint/2010/main" val="4041968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AA4F5-AC1D-430F-9155-C43479529C7F}"/>
              </a:ext>
            </a:extLst>
          </p:cNvPr>
          <p:cNvSpPr>
            <a:spLocks noGrp="1"/>
          </p:cNvSpPr>
          <p:nvPr>
            <p:ph type="title"/>
          </p:nvPr>
        </p:nvSpPr>
        <p:spPr/>
        <p:txBody>
          <a:bodyPr/>
          <a:lstStyle/>
          <a:p>
            <a:endParaRPr lang="en-GB"/>
          </a:p>
        </p:txBody>
      </p:sp>
      <p:pic>
        <p:nvPicPr>
          <p:cNvPr id="5" name="Content Placeholder 4" descr="A picture containing automaton&#10;&#10;Description automatically generated">
            <a:extLst>
              <a:ext uri="{FF2B5EF4-FFF2-40B4-BE49-F238E27FC236}">
                <a16:creationId xmlns:a16="http://schemas.microsoft.com/office/drawing/2014/main" id="{80490F1D-810E-4541-B018-BEB81BFB7D9C}"/>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1625183" y="-3708816"/>
            <a:ext cx="8941634" cy="12192001"/>
          </a:xfrm>
        </p:spPr>
      </p:pic>
    </p:spTree>
    <p:extLst>
      <p:ext uri="{BB962C8B-B14F-4D97-AF65-F5344CB8AC3E}">
        <p14:creationId xmlns:p14="http://schemas.microsoft.com/office/powerpoint/2010/main" val="4236811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1FC7D-894C-42D9-91D3-E47F5F245D86}"/>
              </a:ext>
            </a:extLst>
          </p:cNvPr>
          <p:cNvSpPr>
            <a:spLocks noGrp="1"/>
          </p:cNvSpPr>
          <p:nvPr>
            <p:ph type="title"/>
          </p:nvPr>
        </p:nvSpPr>
        <p:spPr/>
        <p:txBody>
          <a:bodyPr/>
          <a:lstStyle/>
          <a:p>
            <a:pPr algn="ctr"/>
            <a:r>
              <a:rPr lang="lt-LT" sz="4000" b="1" dirty="0">
                <a:effectLst/>
                <a:latin typeface="Times New Roman" panose="02020603050405020304" pitchFamily="18" charset="0"/>
                <a:ea typeface="Calibri" panose="020F0502020204030204" pitchFamily="34" charset="0"/>
                <a:cs typeface="Times New Roman" panose="02020603050405020304" pitchFamily="18" charset="0"/>
              </a:rPr>
              <a:t>Išvada:</a:t>
            </a:r>
            <a:br>
              <a:rPr lang="en-GB" sz="4400" b="1" u="sng" dirty="0">
                <a:effectLst/>
                <a:latin typeface="Times New Roman" panose="02020603050405020304" pitchFamily="18" charset="0"/>
                <a:ea typeface="Calibri" panose="020F0502020204030204" pitchFamily="34" charset="0"/>
                <a:cs typeface="Times New Roman" panose="02020603050405020304" pitchFamily="18" charset="0"/>
              </a:rPr>
            </a:br>
            <a:endParaRPr lang="en-GB" dirty="0"/>
          </a:p>
        </p:txBody>
      </p:sp>
      <p:sp>
        <p:nvSpPr>
          <p:cNvPr id="5" name="TextBox 4">
            <a:extLst>
              <a:ext uri="{FF2B5EF4-FFF2-40B4-BE49-F238E27FC236}">
                <a16:creationId xmlns:a16="http://schemas.microsoft.com/office/drawing/2014/main" id="{F97F9C77-1197-474D-BFB3-7132BC9C3A49}"/>
              </a:ext>
            </a:extLst>
          </p:cNvPr>
          <p:cNvSpPr txBox="1"/>
          <p:nvPr/>
        </p:nvSpPr>
        <p:spPr>
          <a:xfrm>
            <a:off x="228599" y="1358900"/>
            <a:ext cx="11658601" cy="5522217"/>
          </a:xfrm>
          <a:prstGeom prst="rect">
            <a:avLst/>
          </a:prstGeom>
          <a:noFill/>
        </p:spPr>
        <p:txBody>
          <a:bodyPr wrap="square">
            <a:spAutoFit/>
          </a:bodyPr>
          <a:lstStyle/>
          <a:p>
            <a:pPr algn="just">
              <a:lnSpc>
                <a:spcPct val="107000"/>
              </a:lnSpc>
              <a:spcAft>
                <a:spcPts val="800"/>
              </a:spcAft>
            </a:pPr>
            <a:r>
              <a:rPr lang="lt-LT" sz="4000" dirty="0">
                <a:effectLst/>
                <a:latin typeface="Times New Roman" panose="02020603050405020304" pitchFamily="18" charset="0"/>
                <a:ea typeface="Calibri" panose="020F0502020204030204" pitchFamily="34" charset="0"/>
                <a:cs typeface="Times New Roman" panose="02020603050405020304" pitchFamily="18" charset="0"/>
              </a:rPr>
              <a:t>Kiaušinis sūriame vandenyje neskęsta, o gėlame – skęsta. Taip atsitinka todėl, kad druska pakeičia vandens tankį. Sūrus vanduo tampa tankesnis už kiaušinį, todėl kiaušinis jame neskęsta. </a:t>
            </a:r>
          </a:p>
          <a:p>
            <a:pPr algn="just">
              <a:lnSpc>
                <a:spcPct val="107000"/>
              </a:lnSpc>
              <a:spcAft>
                <a:spcPts val="800"/>
              </a:spcAft>
            </a:pPr>
            <a:r>
              <a:rPr lang="lt-LT" sz="4000" dirty="0">
                <a:effectLst/>
                <a:latin typeface="Times New Roman" panose="02020603050405020304" pitchFamily="18" charset="0"/>
                <a:ea typeface="Calibri" panose="020F0502020204030204" pitchFamily="34" charset="0"/>
                <a:cs typeface="Times New Roman" panose="02020603050405020304" pitchFamily="18" charset="0"/>
              </a:rPr>
              <a:t>Reiškia – sūrus vanduo yra tankesnis už gėlą ir todėl žmogui yra lengviau plūduriuoti sūriame jūros vandenyje.</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p>
            <a:pPr marL="228600">
              <a:lnSpc>
                <a:spcPct val="107000"/>
              </a:lnSpc>
              <a:spcAft>
                <a:spcPts val="800"/>
              </a:spcAft>
            </a:pPr>
            <a:r>
              <a:rPr lang="lt-LT" sz="4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6236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C1ADA-6541-4BC9-B3A4-063B35AAD51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5187C29-7ADC-47A9-8B86-076FFB94A8C5}"/>
              </a:ext>
            </a:extLst>
          </p:cNvPr>
          <p:cNvSpPr>
            <a:spLocks noGrp="1"/>
          </p:cNvSpPr>
          <p:nvPr>
            <p:ph sz="quarter" idx="13"/>
          </p:nvPr>
        </p:nvSpPr>
        <p:spPr/>
        <p:txBody>
          <a:bodyPr/>
          <a:lstStyle/>
          <a:p>
            <a:endParaRPr lang="en-GB" dirty="0"/>
          </a:p>
        </p:txBody>
      </p:sp>
      <p:sp>
        <p:nvSpPr>
          <p:cNvPr id="5" name="TextBox 4">
            <a:extLst>
              <a:ext uri="{FF2B5EF4-FFF2-40B4-BE49-F238E27FC236}">
                <a16:creationId xmlns:a16="http://schemas.microsoft.com/office/drawing/2014/main" id="{E87DA543-95EB-4493-AA17-73C508AD2E8A}"/>
              </a:ext>
            </a:extLst>
          </p:cNvPr>
          <p:cNvSpPr txBox="1"/>
          <p:nvPr/>
        </p:nvSpPr>
        <p:spPr>
          <a:xfrm>
            <a:off x="597823" y="2567834"/>
            <a:ext cx="10995727" cy="1604927"/>
          </a:xfrm>
          <a:prstGeom prst="rect">
            <a:avLst/>
          </a:prstGeom>
          <a:noFill/>
        </p:spPr>
        <p:txBody>
          <a:bodyPr wrap="square">
            <a:spAutoFit/>
          </a:bodyPr>
          <a:lstStyle/>
          <a:p>
            <a:pPr lvl="0" algn="ctr">
              <a:lnSpc>
                <a:spcPct val="107000"/>
              </a:lnSpc>
              <a:spcAft>
                <a:spcPts val="800"/>
              </a:spcAft>
            </a:pPr>
            <a:r>
              <a:rPr lang="lt-LT" sz="4000" b="1" dirty="0">
                <a:latin typeface="Times New Roman" panose="02020603050405020304" pitchFamily="18" charset="0"/>
                <a:ea typeface="Calibri" panose="020F0502020204030204" pitchFamily="34" charset="0"/>
                <a:cs typeface="Times New Roman" panose="02020603050405020304" pitchFamily="18" charset="0"/>
              </a:rPr>
              <a:t>II-as</a:t>
            </a:r>
            <a:r>
              <a:rPr lang="lt-LT" sz="4000" b="1" dirty="0">
                <a:effectLst/>
                <a:latin typeface="Times New Roman" panose="02020603050405020304" pitchFamily="18" charset="0"/>
                <a:ea typeface="Calibri" panose="020F0502020204030204" pitchFamily="34" charset="0"/>
                <a:cs typeface="Times New Roman" panose="02020603050405020304" pitchFamily="18" charset="0"/>
              </a:rPr>
              <a:t> tyrimas su moliūgo sėklomis</a:t>
            </a:r>
          </a:p>
          <a:p>
            <a:pPr lvl="0" algn="ctr">
              <a:lnSpc>
                <a:spcPct val="107000"/>
              </a:lnSpc>
              <a:spcAft>
                <a:spcPts val="800"/>
              </a:spcAft>
            </a:pPr>
            <a:r>
              <a:rPr lang="lt-LT" sz="4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8043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88AFD-DDE5-44F9-A173-0D1816F69CB8}"/>
              </a:ext>
            </a:extLst>
          </p:cNvPr>
          <p:cNvSpPr>
            <a:spLocks noGrp="1"/>
          </p:cNvSpPr>
          <p:nvPr>
            <p:ph type="title"/>
          </p:nvPr>
        </p:nvSpPr>
        <p:spPr/>
        <p:txBody>
          <a:bodyPr>
            <a:normAutofit/>
          </a:bodyPr>
          <a:lstStyle/>
          <a:p>
            <a:pPr algn="ctr"/>
            <a:r>
              <a:rPr lang="lt-LT" sz="4000" b="1" dirty="0">
                <a:latin typeface="Times New Roman" panose="02020603050405020304" pitchFamily="18" charset="0"/>
                <a:ea typeface="Calibri" panose="020F0502020204030204" pitchFamily="34" charset="0"/>
                <a:cs typeface="Times New Roman" panose="02020603050405020304" pitchFamily="18" charset="0"/>
              </a:rPr>
              <a:t>Priemonės:  </a:t>
            </a:r>
            <a:br>
              <a:rPr lang="en-GB" sz="4000" b="1" dirty="0">
                <a:latin typeface="Times New Roman" panose="02020603050405020304" pitchFamily="18" charset="0"/>
                <a:ea typeface="Calibri" panose="020F0502020204030204" pitchFamily="34" charset="0"/>
                <a:cs typeface="Times New Roman" panose="02020603050405020304" pitchFamily="18" charset="0"/>
              </a:rPr>
            </a:br>
            <a:endParaRPr lang="en-GB" sz="4000" dirty="0"/>
          </a:p>
        </p:txBody>
      </p:sp>
      <p:sp>
        <p:nvSpPr>
          <p:cNvPr id="3" name="Content Placeholder 2">
            <a:extLst>
              <a:ext uri="{FF2B5EF4-FFF2-40B4-BE49-F238E27FC236}">
                <a16:creationId xmlns:a16="http://schemas.microsoft.com/office/drawing/2014/main" id="{BA60B25F-8083-4C3B-BD64-84CD60B64E32}"/>
              </a:ext>
            </a:extLst>
          </p:cNvPr>
          <p:cNvSpPr>
            <a:spLocks noGrp="1"/>
          </p:cNvSpPr>
          <p:nvPr>
            <p:ph sz="quarter" idx="13"/>
          </p:nvPr>
        </p:nvSpPr>
        <p:spPr>
          <a:xfrm>
            <a:off x="203201" y="1600200"/>
            <a:ext cx="11988800" cy="4991100"/>
          </a:xfrm>
        </p:spPr>
        <p:txBody>
          <a:bodyPr>
            <a:normAutofit/>
          </a:bodyPr>
          <a:lstStyle/>
          <a:p>
            <a:pPr marL="228600" algn="just">
              <a:lnSpc>
                <a:spcPct val="107000"/>
              </a:lnSpc>
              <a:spcAft>
                <a:spcPts val="800"/>
              </a:spcAft>
            </a:pPr>
            <a:r>
              <a:rPr lang="lt-LT" sz="4000" dirty="0">
                <a:latin typeface="Times New Roman" panose="02020603050405020304" pitchFamily="18" charset="0"/>
                <a:ea typeface="Calibri" panose="020F0502020204030204" pitchFamily="34" charset="0"/>
                <a:cs typeface="Times New Roman" panose="02020603050405020304" pitchFamily="18" charset="0"/>
              </a:rPr>
              <a:t> t</a:t>
            </a:r>
            <a:r>
              <a:rPr lang="lt-LT" sz="4000" dirty="0">
                <a:effectLst/>
                <a:latin typeface="Times New Roman" panose="02020603050405020304" pitchFamily="18" charset="0"/>
                <a:ea typeface="Calibri" panose="020F0502020204030204" pitchFamily="34" charset="0"/>
                <a:cs typeface="Times New Roman" panose="02020603050405020304" pitchFamily="18" charset="0"/>
              </a:rPr>
              <a:t>ušti vazonėliai</a:t>
            </a:r>
          </a:p>
          <a:p>
            <a:pPr marL="228600" algn="just">
              <a:lnSpc>
                <a:spcPct val="107000"/>
              </a:lnSpc>
              <a:spcAft>
                <a:spcPts val="800"/>
              </a:spcAft>
            </a:pPr>
            <a:r>
              <a:rPr lang="lt-LT" sz="4000" dirty="0">
                <a:effectLst/>
                <a:latin typeface="Times New Roman" panose="02020603050405020304" pitchFamily="18" charset="0"/>
                <a:ea typeface="Calibri" panose="020F0502020204030204" pitchFamily="34" charset="0"/>
                <a:cs typeface="Times New Roman" panose="02020603050405020304" pitchFamily="18" charset="0"/>
              </a:rPr>
              <a:t> žemė sodinukams</a:t>
            </a:r>
          </a:p>
          <a:p>
            <a:pPr marL="228600" algn="just">
              <a:lnSpc>
                <a:spcPct val="107000"/>
              </a:lnSpc>
              <a:spcAft>
                <a:spcPts val="800"/>
              </a:spcAft>
            </a:pPr>
            <a:r>
              <a:rPr lang="lt-LT" sz="4000" dirty="0">
                <a:effectLst/>
                <a:latin typeface="Times New Roman" panose="02020603050405020304" pitchFamily="18" charset="0"/>
                <a:ea typeface="Calibri" panose="020F0502020204030204" pitchFamily="34" charset="0"/>
                <a:cs typeface="Times New Roman" panose="02020603050405020304" pitchFamily="18" charset="0"/>
              </a:rPr>
              <a:t> moliūgų sėklos</a:t>
            </a:r>
          </a:p>
          <a:p>
            <a:pPr marL="228600" algn="just">
              <a:lnSpc>
                <a:spcPct val="107000"/>
              </a:lnSpc>
              <a:spcAft>
                <a:spcPts val="800"/>
              </a:spcAft>
            </a:pPr>
            <a:r>
              <a:rPr lang="lt-LT" sz="4000" dirty="0">
                <a:effectLst/>
                <a:latin typeface="Times New Roman" panose="02020603050405020304" pitchFamily="18" charset="0"/>
                <a:ea typeface="Calibri" panose="020F0502020204030204" pitchFamily="34" charset="0"/>
                <a:cs typeface="Times New Roman" panose="02020603050405020304" pitchFamily="18" charset="0"/>
              </a:rPr>
              <a:t> druska</a:t>
            </a:r>
            <a:endParaRPr lang="lt-LT" sz="4000" dirty="0">
              <a:latin typeface="Times New Roman" panose="02020603050405020304" pitchFamily="18"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lt-LT" sz="4000" dirty="0">
                <a:effectLst/>
                <a:latin typeface="Times New Roman" panose="02020603050405020304" pitchFamily="18" charset="0"/>
                <a:ea typeface="Calibri" panose="020F0502020204030204" pitchFamily="34" charset="0"/>
                <a:cs typeface="Times New Roman" panose="02020603050405020304" pitchFamily="18" charset="0"/>
              </a:rPr>
              <a:t> vanduo</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6130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A2BA0-F53F-4342-8F5F-6D52179928BD}"/>
              </a:ext>
            </a:extLst>
          </p:cNvPr>
          <p:cNvSpPr>
            <a:spLocks noGrp="1"/>
          </p:cNvSpPr>
          <p:nvPr>
            <p:ph type="title"/>
          </p:nvPr>
        </p:nvSpPr>
        <p:spPr>
          <a:xfrm>
            <a:off x="495300" y="621816"/>
            <a:ext cx="10566400" cy="852488"/>
          </a:xfrm>
        </p:spPr>
        <p:txBody>
          <a:bodyPr>
            <a:normAutofit fontScale="90000"/>
          </a:bodyPr>
          <a:lstStyle/>
          <a:p>
            <a:pPr algn="ctr"/>
            <a:r>
              <a:rPr lang="lt-LT" sz="4400" b="1" dirty="0">
                <a:effectLst/>
                <a:latin typeface="Times New Roman" panose="02020603050405020304" pitchFamily="18" charset="0"/>
                <a:ea typeface="Calibri" panose="020F0502020204030204" pitchFamily="34" charset="0"/>
                <a:cs typeface="Times New Roman" panose="02020603050405020304" pitchFamily="18" charset="0"/>
              </a:rPr>
              <a:t>Eiga: </a:t>
            </a:r>
            <a:br>
              <a:rPr lang="en-GB" sz="4400" b="1" dirty="0">
                <a:effectLst/>
                <a:latin typeface="Times New Roman" panose="02020603050405020304" pitchFamily="18" charset="0"/>
                <a:ea typeface="Calibri" panose="020F0502020204030204" pitchFamily="34"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9E2FA602-6167-4F4C-A1B6-1BDB80373A98}"/>
              </a:ext>
            </a:extLst>
          </p:cNvPr>
          <p:cNvSpPr>
            <a:spLocks noGrp="1"/>
          </p:cNvSpPr>
          <p:nvPr>
            <p:ph sz="quarter" idx="13"/>
          </p:nvPr>
        </p:nvSpPr>
        <p:spPr>
          <a:xfrm>
            <a:off x="114300" y="1048060"/>
            <a:ext cx="11734800" cy="5479740"/>
          </a:xfrm>
        </p:spPr>
        <p:txBody>
          <a:bodyPr>
            <a:normAutofit/>
          </a:bodyPr>
          <a:lstStyle/>
          <a:p>
            <a:pPr marL="0" indent="0" algn="just">
              <a:lnSpc>
                <a:spcPct val="107000"/>
              </a:lnSpc>
              <a:spcAft>
                <a:spcPts val="800"/>
              </a:spcAft>
              <a:buNone/>
            </a:pPr>
            <a:endParaRPr lang="lt-LT" sz="4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lt-LT" sz="4000" dirty="0">
                <a:effectLst/>
                <a:latin typeface="Times New Roman" panose="02020603050405020304" pitchFamily="18" charset="0"/>
                <a:ea typeface="Calibri" panose="020F0502020204030204" pitchFamily="34" charset="0"/>
                <a:cs typeface="Times New Roman" panose="02020603050405020304" pitchFamily="18" charset="0"/>
              </a:rPr>
              <a:t>Pasiruošiame 2 vazonėlius žemės daigams. Į vieną  vazonėlį įberiame žemės, o į kitą vazonėlį žemės sumaišytos su druska. Pasodiname moliūgų sėklas į paruoštus vazonėlius. Padedame vazonėlius ant palangės. Laistome vandeniu kol sudygs. </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609109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94485-AEF1-4331-9E4A-057C1FE152FD}"/>
              </a:ext>
            </a:extLst>
          </p:cNvPr>
          <p:cNvSpPr>
            <a:spLocks noGrp="1"/>
          </p:cNvSpPr>
          <p:nvPr>
            <p:ph type="title"/>
          </p:nvPr>
        </p:nvSpPr>
        <p:spPr/>
        <p:txBody>
          <a:bodyPr/>
          <a:lstStyle/>
          <a:p>
            <a:endParaRPr lang="en-GB"/>
          </a:p>
        </p:txBody>
      </p:sp>
      <p:pic>
        <p:nvPicPr>
          <p:cNvPr id="5" name="Content Placeholder 4" descr="A group of children in a room&#10;&#10;Description automatically generated with low confidence">
            <a:extLst>
              <a:ext uri="{FF2B5EF4-FFF2-40B4-BE49-F238E27FC236}">
                <a16:creationId xmlns:a16="http://schemas.microsoft.com/office/drawing/2014/main" id="{B375982D-C001-492B-8CF7-03C9F19353E8}"/>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579620" y="-2168579"/>
            <a:ext cx="11032760" cy="12192003"/>
          </a:xfrm>
        </p:spPr>
      </p:pic>
    </p:spTree>
    <p:extLst>
      <p:ext uri="{BB962C8B-B14F-4D97-AF65-F5344CB8AC3E}">
        <p14:creationId xmlns:p14="http://schemas.microsoft.com/office/powerpoint/2010/main" val="1636231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A8F3E-FBEA-49A1-8E7A-D0A16D0DEF06}"/>
              </a:ext>
            </a:extLst>
          </p:cNvPr>
          <p:cNvSpPr>
            <a:spLocks noGrp="1"/>
          </p:cNvSpPr>
          <p:nvPr>
            <p:ph type="title"/>
          </p:nvPr>
        </p:nvSpPr>
        <p:spPr/>
        <p:txBody>
          <a:bodyPr/>
          <a:lstStyle/>
          <a:p>
            <a:endParaRPr lang="en-GB"/>
          </a:p>
        </p:txBody>
      </p:sp>
      <p:pic>
        <p:nvPicPr>
          <p:cNvPr id="5" name="Content Placeholder 4" descr="A group of people in a room&#10;&#10;Description automatically generated with low confidence">
            <a:extLst>
              <a:ext uri="{FF2B5EF4-FFF2-40B4-BE49-F238E27FC236}">
                <a16:creationId xmlns:a16="http://schemas.microsoft.com/office/drawing/2014/main" id="{5103AE6C-C948-43C4-BEBC-3139F24660CF}"/>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826956" y="-3000532"/>
            <a:ext cx="10538085" cy="12192001"/>
          </a:xfrm>
        </p:spPr>
      </p:pic>
    </p:spTree>
    <p:extLst>
      <p:ext uri="{BB962C8B-B14F-4D97-AF65-F5344CB8AC3E}">
        <p14:creationId xmlns:p14="http://schemas.microsoft.com/office/powerpoint/2010/main" val="3095145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F3261-D875-4FD3-9BF4-AE1050C4CC4A}"/>
              </a:ext>
            </a:extLst>
          </p:cNvPr>
          <p:cNvSpPr>
            <a:spLocks noGrp="1"/>
          </p:cNvSpPr>
          <p:nvPr>
            <p:ph type="title"/>
          </p:nvPr>
        </p:nvSpPr>
        <p:spPr/>
        <p:txBody>
          <a:bodyPr/>
          <a:lstStyle/>
          <a:p>
            <a:endParaRPr lang="en-GB"/>
          </a:p>
        </p:txBody>
      </p:sp>
      <p:pic>
        <p:nvPicPr>
          <p:cNvPr id="5" name="Content Placeholder 4" descr="A group of people posing for a photo&#10;&#10;Description automatically generated with medium confidence">
            <a:extLst>
              <a:ext uri="{FF2B5EF4-FFF2-40B4-BE49-F238E27FC236}">
                <a16:creationId xmlns:a16="http://schemas.microsoft.com/office/drawing/2014/main" id="{E26BAFDA-C984-41A0-B49F-0BBA22C76491}"/>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886918" y="-3060492"/>
            <a:ext cx="10418164" cy="12192000"/>
          </a:xfrm>
        </p:spPr>
      </p:pic>
    </p:spTree>
    <p:extLst>
      <p:ext uri="{BB962C8B-B14F-4D97-AF65-F5344CB8AC3E}">
        <p14:creationId xmlns:p14="http://schemas.microsoft.com/office/powerpoint/2010/main" val="3172541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36DDE2-9229-4E1A-AA32-5F330D099FA8}"/>
              </a:ext>
            </a:extLst>
          </p:cNvPr>
          <p:cNvSpPr>
            <a:spLocks noGrp="1"/>
          </p:cNvSpPr>
          <p:nvPr>
            <p:ph idx="1"/>
          </p:nvPr>
        </p:nvSpPr>
        <p:spPr>
          <a:xfrm>
            <a:off x="793750" y="495300"/>
            <a:ext cx="10604500" cy="5668963"/>
          </a:xfrm>
        </p:spPr>
        <p:txBody>
          <a:bodyPr>
            <a:normAutofit/>
          </a:bodyPr>
          <a:lstStyle/>
          <a:p>
            <a:pPr marL="0" indent="0" algn="ctr">
              <a:buNone/>
            </a:pPr>
            <a:r>
              <a:rPr lang="en-US" sz="4000" b="1" dirty="0" err="1">
                <a:latin typeface="Times New Roman" panose="02020603050405020304" pitchFamily="18" charset="0"/>
                <a:cs typeface="Times New Roman" panose="02020603050405020304" pitchFamily="18" charset="0"/>
              </a:rPr>
              <a:t>Tikslas</a:t>
            </a:r>
            <a:r>
              <a:rPr lang="en-US" sz="4000" b="1" dirty="0">
                <a:latin typeface="Times New Roman" panose="02020603050405020304" pitchFamily="18" charset="0"/>
                <a:cs typeface="Times New Roman" panose="02020603050405020304" pitchFamily="18" charset="0"/>
              </a:rPr>
              <a:t>: </a:t>
            </a:r>
            <a:endParaRPr lang="lt-LT" sz="4000" b="1" dirty="0">
              <a:latin typeface="Times New Roman" panose="02020603050405020304" pitchFamily="18" charset="0"/>
              <a:cs typeface="Times New Roman" panose="02020603050405020304" pitchFamily="18" charset="0"/>
            </a:endParaRPr>
          </a:p>
          <a:p>
            <a:pPr marL="0" indent="0" algn="ctr">
              <a:buNone/>
            </a:pPr>
            <a:endParaRPr lang="en-US" sz="4000" b="1" dirty="0">
              <a:latin typeface="Times New Roman" panose="02020603050405020304" pitchFamily="18" charset="0"/>
              <a:cs typeface="Times New Roman" panose="02020603050405020304" pitchFamily="18" charset="0"/>
            </a:endParaRPr>
          </a:p>
          <a:p>
            <a:pPr marL="0" indent="0" algn="ctr">
              <a:buNone/>
            </a:pPr>
            <a:r>
              <a:rPr lang="en-US" sz="4000" dirty="0" err="1">
                <a:latin typeface="Times New Roman" panose="02020603050405020304" pitchFamily="18" charset="0"/>
                <a:cs typeface="Times New Roman" panose="02020603050405020304" pitchFamily="18" charset="0"/>
              </a:rPr>
              <a:t>Nustatyti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druskos</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poveik</a:t>
            </a:r>
            <a:r>
              <a:rPr lang="lt-LT" sz="4000" dirty="0">
                <a:latin typeface="Times New Roman" panose="02020603050405020304" pitchFamily="18" charset="0"/>
                <a:cs typeface="Times New Roman" panose="02020603050405020304" pitchFamily="18" charset="0"/>
              </a:rPr>
              <a:t>į supančiai aplinkai</a:t>
            </a:r>
          </a:p>
          <a:p>
            <a:pPr marL="0" indent="0" algn="ctr">
              <a:buNone/>
            </a:pPr>
            <a:endParaRPr lang="lt-LT" sz="4000" dirty="0">
              <a:latin typeface="Times New Roman" panose="02020603050405020304" pitchFamily="18" charset="0"/>
              <a:cs typeface="Times New Roman" panose="02020603050405020304" pitchFamily="18" charset="0"/>
            </a:endParaRPr>
          </a:p>
          <a:p>
            <a:pPr marL="0" indent="0" algn="ctr">
              <a:buNone/>
            </a:pPr>
            <a:r>
              <a:rPr lang="lt-LT" sz="4000" b="1" dirty="0">
                <a:latin typeface="Times New Roman" panose="02020603050405020304" pitchFamily="18" charset="0"/>
                <a:cs typeface="Times New Roman" panose="02020603050405020304" pitchFamily="18" charset="0"/>
              </a:rPr>
              <a:t>Tyrimo objektas: </a:t>
            </a:r>
          </a:p>
          <a:p>
            <a:pPr marL="0" indent="0" algn="ctr">
              <a:buNone/>
            </a:pPr>
            <a:endParaRPr lang="lt-LT" sz="4000" b="1" dirty="0">
              <a:latin typeface="Times New Roman" panose="02020603050405020304" pitchFamily="18" charset="0"/>
              <a:cs typeface="Times New Roman" panose="02020603050405020304" pitchFamily="18" charset="0"/>
            </a:endParaRPr>
          </a:p>
          <a:p>
            <a:pPr marL="0" indent="0" algn="ctr">
              <a:buNone/>
            </a:pPr>
            <a:r>
              <a:rPr lang="lt-LT" sz="4000" dirty="0">
                <a:latin typeface="Times New Roman" panose="02020603050405020304" pitchFamily="18" charset="0"/>
                <a:cs typeface="Times New Roman" panose="02020603050405020304" pitchFamily="18" charset="0"/>
              </a:rPr>
              <a:t>Druska</a:t>
            </a:r>
            <a:endParaRPr lang="en-GB"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779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92780-3BED-4193-92F0-9A6EDEE07CFD}"/>
              </a:ext>
            </a:extLst>
          </p:cNvPr>
          <p:cNvSpPr>
            <a:spLocks noGrp="1"/>
          </p:cNvSpPr>
          <p:nvPr>
            <p:ph type="title"/>
          </p:nvPr>
        </p:nvSpPr>
        <p:spPr/>
        <p:txBody>
          <a:bodyPr/>
          <a:lstStyle/>
          <a:p>
            <a:endParaRPr lang="en-GB"/>
          </a:p>
        </p:txBody>
      </p:sp>
      <p:pic>
        <p:nvPicPr>
          <p:cNvPr id="5" name="Content Placeholder 4" descr="A picture containing window, stuffed&#10;&#10;Description automatically generated">
            <a:extLst>
              <a:ext uri="{FF2B5EF4-FFF2-40B4-BE49-F238E27FC236}">
                <a16:creationId xmlns:a16="http://schemas.microsoft.com/office/drawing/2014/main" id="{57036FB0-4F98-420A-A3E9-142B58E063CD}"/>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534647" y="-3382780"/>
            <a:ext cx="11122703" cy="12192001"/>
          </a:xfrm>
        </p:spPr>
      </p:pic>
    </p:spTree>
    <p:extLst>
      <p:ext uri="{BB962C8B-B14F-4D97-AF65-F5344CB8AC3E}">
        <p14:creationId xmlns:p14="http://schemas.microsoft.com/office/powerpoint/2010/main" val="1733093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255B-CB70-446D-B4D3-9911E76713DB}"/>
              </a:ext>
            </a:extLst>
          </p:cNvPr>
          <p:cNvSpPr>
            <a:spLocks noGrp="1"/>
          </p:cNvSpPr>
          <p:nvPr>
            <p:ph type="title"/>
          </p:nvPr>
        </p:nvSpPr>
        <p:spPr/>
        <p:txBody>
          <a:bodyPr/>
          <a:lstStyle/>
          <a:p>
            <a:endParaRPr lang="en-GB"/>
          </a:p>
        </p:txBody>
      </p:sp>
      <p:pic>
        <p:nvPicPr>
          <p:cNvPr id="5" name="Content Placeholder 4" descr="A group of children playing in a room&#10;&#10;Description automatically generated with low confidence">
            <a:extLst>
              <a:ext uri="{FF2B5EF4-FFF2-40B4-BE49-F238E27FC236}">
                <a16:creationId xmlns:a16="http://schemas.microsoft.com/office/drawing/2014/main" id="{A94D5916-0027-4695-BC90-AC9CF6F23E46}"/>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684550" y="-3172918"/>
            <a:ext cx="10822900" cy="12192003"/>
          </a:xfrm>
        </p:spPr>
      </p:pic>
    </p:spTree>
    <p:extLst>
      <p:ext uri="{BB962C8B-B14F-4D97-AF65-F5344CB8AC3E}">
        <p14:creationId xmlns:p14="http://schemas.microsoft.com/office/powerpoint/2010/main" val="4088774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581F6-58E4-468C-8666-ED6C127BBC24}"/>
              </a:ext>
            </a:extLst>
          </p:cNvPr>
          <p:cNvSpPr>
            <a:spLocks noGrp="1"/>
          </p:cNvSpPr>
          <p:nvPr>
            <p:ph type="title"/>
          </p:nvPr>
        </p:nvSpPr>
        <p:spPr/>
        <p:txBody>
          <a:bodyPr/>
          <a:lstStyle/>
          <a:p>
            <a:endParaRPr lang="en-GB"/>
          </a:p>
        </p:txBody>
      </p:sp>
      <p:pic>
        <p:nvPicPr>
          <p:cNvPr id="5" name="Content Placeholder 4" descr="A group of people in a room&#10;&#10;Description automatically generated with medium confidence">
            <a:extLst>
              <a:ext uri="{FF2B5EF4-FFF2-40B4-BE49-F238E27FC236}">
                <a16:creationId xmlns:a16="http://schemas.microsoft.com/office/drawing/2014/main" id="{B99C13B6-CC73-402F-8D52-8C45E8C75156}"/>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1611045" y="-3604738"/>
            <a:ext cx="8969908" cy="12192002"/>
          </a:xfrm>
        </p:spPr>
      </p:pic>
    </p:spTree>
    <p:extLst>
      <p:ext uri="{BB962C8B-B14F-4D97-AF65-F5344CB8AC3E}">
        <p14:creationId xmlns:p14="http://schemas.microsoft.com/office/powerpoint/2010/main" val="1514418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19870-B85D-4F4E-8EBC-0BD7FF502E10}"/>
              </a:ext>
            </a:extLst>
          </p:cNvPr>
          <p:cNvSpPr>
            <a:spLocks noGrp="1"/>
          </p:cNvSpPr>
          <p:nvPr>
            <p:ph type="title"/>
          </p:nvPr>
        </p:nvSpPr>
        <p:spPr/>
        <p:txBody>
          <a:bodyPr/>
          <a:lstStyle/>
          <a:p>
            <a:endParaRPr lang="en-GB"/>
          </a:p>
        </p:txBody>
      </p:sp>
      <p:pic>
        <p:nvPicPr>
          <p:cNvPr id="5" name="Content Placeholder 4" descr="A group of children in a classroom&#10;&#10;Description automatically generated with low confidence">
            <a:extLst>
              <a:ext uri="{FF2B5EF4-FFF2-40B4-BE49-F238E27FC236}">
                <a16:creationId xmlns:a16="http://schemas.microsoft.com/office/drawing/2014/main" id="{280B7529-FAFC-483A-AF72-6A3DB80F9408}"/>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909402" y="-4057338"/>
            <a:ext cx="10373193" cy="12192001"/>
          </a:xfrm>
        </p:spPr>
      </p:pic>
    </p:spTree>
    <p:extLst>
      <p:ext uri="{BB962C8B-B14F-4D97-AF65-F5344CB8AC3E}">
        <p14:creationId xmlns:p14="http://schemas.microsoft.com/office/powerpoint/2010/main" val="1042710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64597-86F3-42EC-9998-7D862BB853F0}"/>
              </a:ext>
            </a:extLst>
          </p:cNvPr>
          <p:cNvSpPr>
            <a:spLocks noGrp="1"/>
          </p:cNvSpPr>
          <p:nvPr>
            <p:ph type="title"/>
          </p:nvPr>
        </p:nvSpPr>
        <p:spPr/>
        <p:txBody>
          <a:bodyPr/>
          <a:lstStyle/>
          <a:p>
            <a:endParaRPr lang="en-GB"/>
          </a:p>
        </p:txBody>
      </p:sp>
      <p:pic>
        <p:nvPicPr>
          <p:cNvPr id="5" name="Content Placeholder 4" descr="A group of people in a room&#10;&#10;Description automatically generated with low confidence">
            <a:extLst>
              <a:ext uri="{FF2B5EF4-FFF2-40B4-BE49-F238E27FC236}">
                <a16:creationId xmlns:a16="http://schemas.microsoft.com/office/drawing/2014/main" id="{8E7AE3F0-C8FB-4341-83D8-BD3CB09B422D}"/>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969364" y="-3907438"/>
            <a:ext cx="10253272" cy="12192003"/>
          </a:xfrm>
        </p:spPr>
      </p:pic>
    </p:spTree>
    <p:extLst>
      <p:ext uri="{BB962C8B-B14F-4D97-AF65-F5344CB8AC3E}">
        <p14:creationId xmlns:p14="http://schemas.microsoft.com/office/powerpoint/2010/main" val="2836027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087AF-6B4E-4055-82FE-7CF622579AF7}"/>
              </a:ext>
            </a:extLst>
          </p:cNvPr>
          <p:cNvSpPr>
            <a:spLocks noGrp="1"/>
          </p:cNvSpPr>
          <p:nvPr>
            <p:ph type="title"/>
          </p:nvPr>
        </p:nvSpPr>
        <p:spPr/>
        <p:txBody>
          <a:bodyPr/>
          <a:lstStyle/>
          <a:p>
            <a:endParaRPr lang="en-GB"/>
          </a:p>
        </p:txBody>
      </p:sp>
      <p:pic>
        <p:nvPicPr>
          <p:cNvPr id="5" name="Content Placeholder 4" descr="A group of people in a room&#10;&#10;Description automatically generated with low confidence">
            <a:extLst>
              <a:ext uri="{FF2B5EF4-FFF2-40B4-BE49-F238E27FC236}">
                <a16:creationId xmlns:a16="http://schemas.microsoft.com/office/drawing/2014/main" id="{92ADA8B2-B4D4-4085-BBA6-744F4092DC14}"/>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1093031" y="-4240967"/>
            <a:ext cx="10005935" cy="12192002"/>
          </a:xfrm>
        </p:spPr>
      </p:pic>
    </p:spTree>
    <p:extLst>
      <p:ext uri="{BB962C8B-B14F-4D97-AF65-F5344CB8AC3E}">
        <p14:creationId xmlns:p14="http://schemas.microsoft.com/office/powerpoint/2010/main" val="271334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F6415-D94C-4204-A409-67346F05254E}"/>
              </a:ext>
            </a:extLst>
          </p:cNvPr>
          <p:cNvSpPr>
            <a:spLocks noGrp="1"/>
          </p:cNvSpPr>
          <p:nvPr>
            <p:ph type="title"/>
          </p:nvPr>
        </p:nvSpPr>
        <p:spPr/>
        <p:txBody>
          <a:bodyPr/>
          <a:lstStyle/>
          <a:p>
            <a:endParaRPr lang="en-GB"/>
          </a:p>
        </p:txBody>
      </p:sp>
      <p:pic>
        <p:nvPicPr>
          <p:cNvPr id="5" name="Content Placeholder 4" descr="A picture containing table, food, piece, plastic&#10;&#10;Description automatically generated">
            <a:extLst>
              <a:ext uri="{FF2B5EF4-FFF2-40B4-BE49-F238E27FC236}">
                <a16:creationId xmlns:a16="http://schemas.microsoft.com/office/drawing/2014/main" id="{F1F6AC5E-421F-4974-96D0-5060D6C1F80E}"/>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909403" y="-2828144"/>
            <a:ext cx="10373195" cy="12192003"/>
          </a:xfrm>
        </p:spPr>
      </p:pic>
    </p:spTree>
    <p:extLst>
      <p:ext uri="{BB962C8B-B14F-4D97-AF65-F5344CB8AC3E}">
        <p14:creationId xmlns:p14="http://schemas.microsoft.com/office/powerpoint/2010/main" val="801890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69717-5618-410D-ACE3-DFAF5B19B490}"/>
              </a:ext>
            </a:extLst>
          </p:cNvPr>
          <p:cNvSpPr>
            <a:spLocks noGrp="1"/>
          </p:cNvSpPr>
          <p:nvPr>
            <p:ph type="title"/>
          </p:nvPr>
        </p:nvSpPr>
        <p:spPr/>
        <p:txBody>
          <a:bodyPr/>
          <a:lstStyle/>
          <a:p>
            <a:endParaRPr lang="en-GB"/>
          </a:p>
        </p:txBody>
      </p:sp>
      <p:pic>
        <p:nvPicPr>
          <p:cNvPr id="5" name="Content Placeholder 4" descr="A group of people posing for the camera&#10;&#10;Description automatically generated with medium confidence">
            <a:extLst>
              <a:ext uri="{FF2B5EF4-FFF2-40B4-BE49-F238E27FC236}">
                <a16:creationId xmlns:a16="http://schemas.microsoft.com/office/drawing/2014/main" id="{6D7E11A5-6488-462C-A187-05BD595415DE}"/>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879422" y="-2813154"/>
            <a:ext cx="10433156" cy="12192003"/>
          </a:xfrm>
        </p:spPr>
      </p:pic>
    </p:spTree>
    <p:extLst>
      <p:ext uri="{BB962C8B-B14F-4D97-AF65-F5344CB8AC3E}">
        <p14:creationId xmlns:p14="http://schemas.microsoft.com/office/powerpoint/2010/main" val="3849455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B8D98-90EC-4B09-AD04-7B13E4703F7D}"/>
              </a:ext>
            </a:extLst>
          </p:cNvPr>
          <p:cNvSpPr>
            <a:spLocks noGrp="1"/>
          </p:cNvSpPr>
          <p:nvPr>
            <p:ph type="title"/>
          </p:nvPr>
        </p:nvSpPr>
        <p:spPr/>
        <p:txBody>
          <a:bodyPr/>
          <a:lstStyle/>
          <a:p>
            <a:endParaRPr lang="en-GB"/>
          </a:p>
        </p:txBody>
      </p:sp>
      <p:pic>
        <p:nvPicPr>
          <p:cNvPr id="5" name="Content Placeholder 4" descr="A group of people in a room&#10;&#10;Description automatically generated with low confidence">
            <a:extLst>
              <a:ext uri="{FF2B5EF4-FFF2-40B4-BE49-F238E27FC236}">
                <a16:creationId xmlns:a16="http://schemas.microsoft.com/office/drawing/2014/main" id="{C67A146A-3981-4DD4-A269-81D3FCCEE9B7}"/>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737016" y="-3030511"/>
            <a:ext cx="10717969" cy="12192003"/>
          </a:xfrm>
        </p:spPr>
      </p:pic>
    </p:spTree>
    <p:extLst>
      <p:ext uri="{BB962C8B-B14F-4D97-AF65-F5344CB8AC3E}">
        <p14:creationId xmlns:p14="http://schemas.microsoft.com/office/powerpoint/2010/main" val="2122734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D4A4B-C0A4-4F7D-9AE6-27EDA5595CA3}"/>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FAAFD4A8-4B22-4678-B851-653134FC6350}"/>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632086" y="-2985542"/>
            <a:ext cx="10927830" cy="12192002"/>
          </a:xfrm>
        </p:spPr>
      </p:pic>
    </p:spTree>
    <p:extLst>
      <p:ext uri="{BB962C8B-B14F-4D97-AF65-F5344CB8AC3E}">
        <p14:creationId xmlns:p14="http://schemas.microsoft.com/office/powerpoint/2010/main" val="1557351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CEC5-A81E-410E-8C12-173B213CE4FD}"/>
              </a:ext>
            </a:extLst>
          </p:cNvPr>
          <p:cNvSpPr>
            <a:spLocks noGrp="1"/>
          </p:cNvSpPr>
          <p:nvPr>
            <p:ph type="title"/>
          </p:nvPr>
        </p:nvSpPr>
        <p:spPr/>
        <p:txBody>
          <a:bodyPr>
            <a:normAutofit fontScale="90000"/>
          </a:bodyPr>
          <a:lstStyle/>
          <a:p>
            <a:pPr algn="ctr"/>
            <a:br>
              <a:rPr lang="lt-LT" sz="4000" b="1" dirty="0">
                <a:effectLst/>
                <a:latin typeface="Times New Roman" panose="02020603050405020304" pitchFamily="18" charset="0"/>
                <a:ea typeface="Calibri" panose="020F0502020204030204" pitchFamily="34" charset="0"/>
                <a:cs typeface="Times New Roman" panose="02020603050405020304" pitchFamily="18" charset="0"/>
              </a:rPr>
            </a:br>
            <a:br>
              <a:rPr lang="lt-LT" sz="4000" b="1" dirty="0">
                <a:effectLst/>
                <a:latin typeface="Times New Roman" panose="02020603050405020304" pitchFamily="18" charset="0"/>
                <a:ea typeface="Calibri" panose="020F0502020204030204" pitchFamily="34" charset="0"/>
                <a:cs typeface="Times New Roman" panose="02020603050405020304" pitchFamily="18" charset="0"/>
              </a:rPr>
            </a:br>
            <a:br>
              <a:rPr lang="lt-LT" sz="4000" b="1" dirty="0">
                <a:effectLst/>
                <a:latin typeface="Times New Roman" panose="02020603050405020304" pitchFamily="18" charset="0"/>
                <a:ea typeface="Calibri" panose="020F0502020204030204" pitchFamily="34" charset="0"/>
                <a:cs typeface="Times New Roman" panose="02020603050405020304" pitchFamily="18" charset="0"/>
              </a:rPr>
            </a:br>
            <a:br>
              <a:rPr lang="lt-LT" sz="4000" b="1" dirty="0">
                <a:effectLst/>
                <a:latin typeface="Times New Roman" panose="02020603050405020304" pitchFamily="18" charset="0"/>
                <a:ea typeface="Calibri" panose="020F0502020204030204" pitchFamily="34" charset="0"/>
                <a:cs typeface="Times New Roman" panose="02020603050405020304" pitchFamily="18" charset="0"/>
              </a:rPr>
            </a:br>
            <a:r>
              <a:rPr lang="lt-LT" b="1" dirty="0">
                <a:effectLst/>
                <a:latin typeface="Times New Roman" panose="02020603050405020304" pitchFamily="18" charset="0"/>
                <a:ea typeface="Calibri" panose="020F0502020204030204" pitchFamily="34" charset="0"/>
                <a:cs typeface="Times New Roman" panose="02020603050405020304" pitchFamily="18" charset="0"/>
              </a:rPr>
              <a:t>Veiklos metodai:</a:t>
            </a:r>
            <a:br>
              <a:rPr lang="en-GB" dirty="0">
                <a:effectLst/>
                <a:latin typeface="Calibri" panose="020F0502020204030204" pitchFamily="34" charset="0"/>
                <a:ea typeface="Calibri" panose="020F0502020204030204" pitchFamily="34" charset="0"/>
                <a:cs typeface="Times New Roman" panose="02020603050405020304" pitchFamily="18" charset="0"/>
              </a:rPr>
            </a:br>
            <a:br>
              <a:rPr lang="lt-LT" dirty="0">
                <a:effectLst/>
                <a:latin typeface="Calibri" panose="020F0502020204030204" pitchFamily="34" charset="0"/>
                <a:ea typeface="Calibri" panose="020F0502020204030204" pitchFamily="34" charset="0"/>
                <a:cs typeface="Times New Roman" panose="02020603050405020304" pitchFamily="18" charset="0"/>
              </a:rPr>
            </a:br>
            <a:br>
              <a:rPr lang="en-GB" sz="1100" dirty="0">
                <a:effectLst/>
                <a:latin typeface="Calibri" panose="020F0502020204030204" pitchFamily="34" charset="0"/>
                <a:ea typeface="Calibri" panose="020F0502020204030204" pitchFamily="34" charset="0"/>
                <a:cs typeface="Times New Roman" panose="02020603050405020304" pitchFamily="18" charset="0"/>
              </a:rPr>
            </a:br>
            <a:br>
              <a:rPr lang="lt-LT" sz="4400" dirty="0">
                <a:effectLst/>
                <a:latin typeface="Calibri" panose="020F0502020204030204" pitchFamily="34" charset="0"/>
                <a:ea typeface="Calibri" panose="020F0502020204030204" pitchFamily="34" charset="0"/>
                <a:cs typeface="Times New Roman" panose="02020603050405020304" pitchFamily="18" charset="0"/>
              </a:rPr>
            </a:br>
            <a:br>
              <a:rPr lang="en-GB" sz="4000" dirty="0">
                <a:effectLst/>
                <a:latin typeface="Calibri" panose="020F0502020204030204" pitchFamily="34" charset="0"/>
                <a:ea typeface="Calibri" panose="020F0502020204030204" pitchFamily="34" charset="0"/>
                <a:cs typeface="Times New Roman" panose="02020603050405020304" pitchFamily="18" charset="0"/>
              </a:rPr>
            </a:br>
            <a:endParaRPr lang="en-GB" sz="4000" dirty="0"/>
          </a:p>
        </p:txBody>
      </p:sp>
      <p:sp>
        <p:nvSpPr>
          <p:cNvPr id="4" name="Content Placeholder 3">
            <a:extLst>
              <a:ext uri="{FF2B5EF4-FFF2-40B4-BE49-F238E27FC236}">
                <a16:creationId xmlns:a16="http://schemas.microsoft.com/office/drawing/2014/main" id="{CF9DCFB6-F95E-4430-93E2-F233BA00D0DD}"/>
              </a:ext>
            </a:extLst>
          </p:cNvPr>
          <p:cNvSpPr>
            <a:spLocks noGrp="1"/>
          </p:cNvSpPr>
          <p:nvPr>
            <p:ph idx="1"/>
          </p:nvPr>
        </p:nvSpPr>
        <p:spPr/>
        <p:txBody>
          <a:bodyPr>
            <a:normAutofit/>
          </a:bodyPr>
          <a:lstStyle/>
          <a:p>
            <a:endParaRPr lang="lt-LT" sz="40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lt-LT" sz="4000">
                <a:latin typeface="Times New Roman" panose="02020603050405020304" pitchFamily="18" charset="0"/>
                <a:ea typeface="Calibri" panose="020F0502020204030204" pitchFamily="34" charset="0"/>
                <a:cs typeface="Times New Roman" panose="02020603050405020304" pitchFamily="18" charset="0"/>
              </a:rPr>
              <a:t> P</a:t>
            </a:r>
            <a:r>
              <a:rPr lang="lt-LT" sz="4000">
                <a:effectLst/>
                <a:latin typeface="Times New Roman" panose="02020603050405020304" pitchFamily="18" charset="0"/>
                <a:ea typeface="Calibri" panose="020F0502020204030204" pitchFamily="34" charset="0"/>
                <a:cs typeface="Times New Roman" panose="02020603050405020304" pitchFamily="18" charset="0"/>
              </a:rPr>
              <a:t>raktinė </a:t>
            </a:r>
            <a:r>
              <a:rPr lang="lt-LT" sz="4000" dirty="0">
                <a:effectLst/>
                <a:latin typeface="Times New Roman" panose="02020603050405020304" pitchFamily="18" charset="0"/>
                <a:ea typeface="Calibri" panose="020F0502020204030204" pitchFamily="34" charset="0"/>
                <a:cs typeface="Times New Roman" panose="02020603050405020304" pitchFamily="18" charset="0"/>
              </a:rPr>
              <a:t>veikla</a:t>
            </a:r>
          </a:p>
          <a:p>
            <a:r>
              <a:rPr lang="lt-LT" sz="4000" dirty="0">
                <a:latin typeface="Times New Roman" panose="02020603050405020304" pitchFamily="18" charset="0"/>
                <a:ea typeface="Calibri" panose="020F0502020204030204" pitchFamily="34" charset="0"/>
                <a:cs typeface="Times New Roman" panose="02020603050405020304" pitchFamily="18" charset="0"/>
              </a:rPr>
              <a:t> Aprašymas</a:t>
            </a:r>
            <a:endParaRPr lang="lt-LT" sz="40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lt-LT" sz="4000" dirty="0">
                <a:latin typeface="Times New Roman" panose="02020603050405020304" pitchFamily="18" charset="0"/>
                <a:ea typeface="Calibri" panose="020F0502020204030204" pitchFamily="34" charset="0"/>
                <a:cs typeface="Times New Roman" panose="02020603050405020304" pitchFamily="18" charset="0"/>
              </a:rPr>
              <a:t> Stebėjimas</a:t>
            </a:r>
            <a:br>
              <a:rPr lang="en-GB" sz="4000" dirty="0">
                <a:effectLst/>
                <a:latin typeface="Calibri" panose="020F0502020204030204" pitchFamily="34" charset="0"/>
                <a:ea typeface="Calibri" panose="020F0502020204030204" pitchFamily="34" charset="0"/>
                <a:cs typeface="Times New Roman" panose="02020603050405020304" pitchFamily="18" charset="0"/>
              </a:rPr>
            </a:br>
            <a:endParaRPr lang="en-GB" sz="4000" dirty="0"/>
          </a:p>
        </p:txBody>
      </p:sp>
    </p:spTree>
    <p:extLst>
      <p:ext uri="{BB962C8B-B14F-4D97-AF65-F5344CB8AC3E}">
        <p14:creationId xmlns:p14="http://schemas.microsoft.com/office/powerpoint/2010/main" val="3974454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CEDD6-7DDD-4B10-8815-364FB2752FA7}"/>
              </a:ext>
            </a:extLst>
          </p:cNvPr>
          <p:cNvSpPr>
            <a:spLocks noGrp="1"/>
          </p:cNvSpPr>
          <p:nvPr>
            <p:ph type="title"/>
          </p:nvPr>
        </p:nvSpPr>
        <p:spPr/>
        <p:txBody>
          <a:bodyPr/>
          <a:lstStyle/>
          <a:p>
            <a:endParaRPr lang="en-GB"/>
          </a:p>
        </p:txBody>
      </p:sp>
      <p:pic>
        <p:nvPicPr>
          <p:cNvPr id="5" name="Content Placeholder 4" descr="A group of children playing with toys&#10;&#10;Description automatically generated with low confidence">
            <a:extLst>
              <a:ext uri="{FF2B5EF4-FFF2-40B4-BE49-F238E27FC236}">
                <a16:creationId xmlns:a16="http://schemas.microsoft.com/office/drawing/2014/main" id="{5FE1A3F3-B1EF-49E7-8205-96F4255C8C53}"/>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871927" y="-3360293"/>
            <a:ext cx="10448146" cy="12192000"/>
          </a:xfrm>
        </p:spPr>
      </p:pic>
    </p:spTree>
    <p:extLst>
      <p:ext uri="{BB962C8B-B14F-4D97-AF65-F5344CB8AC3E}">
        <p14:creationId xmlns:p14="http://schemas.microsoft.com/office/powerpoint/2010/main" val="13371052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65FE9-5606-4D59-B7A4-F3FEFAD768E2}"/>
              </a:ext>
            </a:extLst>
          </p:cNvPr>
          <p:cNvSpPr>
            <a:spLocks noGrp="1"/>
          </p:cNvSpPr>
          <p:nvPr>
            <p:ph type="title"/>
          </p:nvPr>
        </p:nvSpPr>
        <p:spPr/>
        <p:txBody>
          <a:bodyPr/>
          <a:lstStyle/>
          <a:p>
            <a:endParaRPr lang="en-GB"/>
          </a:p>
        </p:txBody>
      </p:sp>
      <p:pic>
        <p:nvPicPr>
          <p:cNvPr id="5" name="Content Placeholder 4" descr="A group of children in a classroom&#10;&#10;Description automatically generated with medium confidence">
            <a:extLst>
              <a:ext uri="{FF2B5EF4-FFF2-40B4-BE49-F238E27FC236}">
                <a16:creationId xmlns:a16="http://schemas.microsoft.com/office/drawing/2014/main" id="{5D5849E7-FF81-4E9C-A883-5257B687A8E5}"/>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804471" y="-2798165"/>
            <a:ext cx="10583056" cy="12192002"/>
          </a:xfrm>
        </p:spPr>
      </p:pic>
    </p:spTree>
    <p:extLst>
      <p:ext uri="{BB962C8B-B14F-4D97-AF65-F5344CB8AC3E}">
        <p14:creationId xmlns:p14="http://schemas.microsoft.com/office/powerpoint/2010/main" val="143396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E844-31A0-46F9-900D-46ECC7015DD7}"/>
              </a:ext>
            </a:extLst>
          </p:cNvPr>
          <p:cNvSpPr>
            <a:spLocks noGrp="1"/>
          </p:cNvSpPr>
          <p:nvPr>
            <p:ph type="title"/>
          </p:nvPr>
        </p:nvSpPr>
        <p:spPr>
          <a:xfrm>
            <a:off x="838200" y="365125"/>
            <a:ext cx="10515600" cy="879475"/>
          </a:xfrm>
        </p:spPr>
        <p:txBody>
          <a:bodyPr>
            <a:normAutofit fontScale="90000"/>
          </a:bodyPr>
          <a:lstStyle/>
          <a:p>
            <a:pPr algn="ctr"/>
            <a:r>
              <a:rPr lang="lt-LT" sz="4400" b="1" dirty="0">
                <a:effectLst/>
                <a:latin typeface="Times New Roman" panose="02020603050405020304" pitchFamily="18" charset="0"/>
                <a:ea typeface="Calibri" panose="020F0502020204030204" pitchFamily="34" charset="0"/>
                <a:cs typeface="Times New Roman" panose="02020603050405020304" pitchFamily="18" charset="0"/>
              </a:rPr>
              <a:t>Išvados:</a:t>
            </a:r>
            <a:br>
              <a:rPr lang="en-GB" sz="4400" u="sng" dirty="0">
                <a:effectLst/>
                <a:latin typeface="Times New Roman" panose="02020603050405020304" pitchFamily="18" charset="0"/>
                <a:ea typeface="Calibri" panose="020F0502020204030204" pitchFamily="34"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3D310F5A-870E-48F8-941B-0EBC583BE0C5}"/>
              </a:ext>
            </a:extLst>
          </p:cNvPr>
          <p:cNvSpPr>
            <a:spLocks noGrp="1"/>
          </p:cNvSpPr>
          <p:nvPr>
            <p:ph sz="quarter" idx="13"/>
          </p:nvPr>
        </p:nvSpPr>
        <p:spPr>
          <a:xfrm>
            <a:off x="444500" y="1447800"/>
            <a:ext cx="11747500" cy="5800492"/>
          </a:xfrm>
        </p:spPr>
        <p:txBody>
          <a:bodyPr>
            <a:normAutofit/>
          </a:bodyPr>
          <a:lstStyle/>
          <a:p>
            <a:pPr marL="228600">
              <a:lnSpc>
                <a:spcPct val="107000"/>
              </a:lnSpc>
              <a:spcAft>
                <a:spcPts val="800"/>
              </a:spcAft>
            </a:pPr>
            <a:r>
              <a:rPr lang="lt-LT" sz="4000" dirty="0">
                <a:effectLst/>
                <a:latin typeface="Times New Roman" panose="02020603050405020304" pitchFamily="18" charset="0"/>
                <a:ea typeface="Calibri" panose="020F0502020204030204" pitchFamily="34" charset="0"/>
                <a:cs typeface="Times New Roman" panose="02020603050405020304" pitchFamily="18" charset="0"/>
              </a:rPr>
              <a:t>Laistomas daigelis išdygo ir išaugo.</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p>
            <a:pPr marL="228600">
              <a:lnSpc>
                <a:spcPct val="107000"/>
              </a:lnSpc>
              <a:spcAft>
                <a:spcPts val="800"/>
              </a:spcAft>
            </a:pPr>
            <a:r>
              <a:rPr lang="lt-LT" sz="4000" dirty="0">
                <a:effectLst/>
                <a:latin typeface="Times New Roman" panose="02020603050405020304" pitchFamily="18" charset="0"/>
                <a:ea typeface="Calibri" panose="020F0502020204030204" pitchFamily="34" charset="0"/>
                <a:cs typeface="Times New Roman" panose="02020603050405020304" pitchFamily="18" charset="0"/>
              </a:rPr>
              <a:t> Sūrioje žemėje daigas neišdygo.</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lt-LT" sz="4000" dirty="0">
                <a:effectLst/>
                <a:latin typeface="Times New Roman" panose="02020603050405020304" pitchFamily="18" charset="0"/>
                <a:ea typeface="Calibri" panose="020F0502020204030204" pitchFamily="34" charset="0"/>
                <a:cs typeface="Times New Roman" panose="02020603050405020304" pitchFamily="18" charset="0"/>
              </a:rPr>
              <a:t> Didesni druskos kiekiai daro neigiamą poveikį augalams, juos naikina. Keliai ir miesto gatvės barstomos druskos mišiniu, kuris prasiskverbia į žemę, iš jos lėtai išplaunamas. Druska vykdo lėtą arti kelių ir gatvių augančių augalų naikinimą.</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5197755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15C4-06AB-4D30-9DA8-F5223DFD01FB}"/>
              </a:ext>
            </a:extLst>
          </p:cNvPr>
          <p:cNvSpPr>
            <a:spLocks noGrp="1"/>
          </p:cNvSpPr>
          <p:nvPr>
            <p:ph type="title"/>
          </p:nvPr>
        </p:nvSpPr>
        <p:spPr>
          <a:xfrm>
            <a:off x="913775" y="0"/>
            <a:ext cx="10364451" cy="144966"/>
          </a:xfrm>
        </p:spPr>
        <p:txBody>
          <a:bodyPr>
            <a:normAutofit fontScale="90000"/>
          </a:bodyPr>
          <a:lstStyle/>
          <a:p>
            <a:endParaRPr lang="en-GB" dirty="0"/>
          </a:p>
        </p:txBody>
      </p:sp>
      <p:sp>
        <p:nvSpPr>
          <p:cNvPr id="3" name="Content Placeholder 2">
            <a:extLst>
              <a:ext uri="{FF2B5EF4-FFF2-40B4-BE49-F238E27FC236}">
                <a16:creationId xmlns:a16="http://schemas.microsoft.com/office/drawing/2014/main" id="{0C65F4F0-4242-4AAC-AD5C-80D9C5D10666}"/>
              </a:ext>
            </a:extLst>
          </p:cNvPr>
          <p:cNvSpPr>
            <a:spLocks noGrp="1"/>
          </p:cNvSpPr>
          <p:nvPr>
            <p:ph sz="quarter" idx="13"/>
          </p:nvPr>
        </p:nvSpPr>
        <p:spPr>
          <a:xfrm>
            <a:off x="0" y="-568712"/>
            <a:ext cx="12192000" cy="7560527"/>
          </a:xfrm>
        </p:spPr>
        <p:txBody>
          <a:bodyPr/>
          <a:lstStyle/>
          <a:p>
            <a:endParaRPr lang="en-GB" dirty="0"/>
          </a:p>
        </p:txBody>
      </p:sp>
      <p:sp>
        <p:nvSpPr>
          <p:cNvPr id="5" name="TextBox 4">
            <a:extLst>
              <a:ext uri="{FF2B5EF4-FFF2-40B4-BE49-F238E27FC236}">
                <a16:creationId xmlns:a16="http://schemas.microsoft.com/office/drawing/2014/main" id="{FE62FCCF-8FAA-4A13-B4E5-B090A89E56B0}"/>
              </a:ext>
            </a:extLst>
          </p:cNvPr>
          <p:cNvSpPr txBox="1"/>
          <p:nvPr/>
        </p:nvSpPr>
        <p:spPr>
          <a:xfrm>
            <a:off x="1445348" y="2724697"/>
            <a:ext cx="9730652" cy="718466"/>
          </a:xfrm>
          <a:prstGeom prst="rect">
            <a:avLst/>
          </a:prstGeom>
          <a:noFill/>
        </p:spPr>
        <p:txBody>
          <a:bodyPr wrap="square">
            <a:spAutoFit/>
          </a:bodyPr>
          <a:lstStyle/>
          <a:p>
            <a:pPr lvl="0">
              <a:lnSpc>
                <a:spcPct val="107000"/>
              </a:lnSpc>
              <a:spcAft>
                <a:spcPts val="800"/>
              </a:spcAft>
            </a:pPr>
            <a:r>
              <a:rPr lang="lt-LT" sz="4000" b="1" dirty="0">
                <a:effectLst/>
                <a:latin typeface="Times New Roman" panose="02020603050405020304" pitchFamily="18" charset="0"/>
                <a:ea typeface="Calibri" panose="020F0502020204030204" pitchFamily="34" charset="0"/>
                <a:cs typeface="Times New Roman" panose="02020603050405020304" pitchFamily="18" charset="0"/>
              </a:rPr>
              <a:t>III-as </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t</a:t>
            </a:r>
            <a:r>
              <a:rPr lang="lt-LT" sz="4000" b="1" dirty="0">
                <a:effectLst/>
                <a:latin typeface="Times New Roman" panose="02020603050405020304" pitchFamily="18" charset="0"/>
                <a:ea typeface="Calibri" panose="020F0502020204030204" pitchFamily="34" charset="0"/>
                <a:cs typeface="Times New Roman" panose="02020603050405020304" pitchFamily="18" charset="0"/>
              </a:rPr>
              <a:t>yrimas</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su</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a:latin typeface="Times New Roman" panose="02020603050405020304" pitchFamily="18" charset="0"/>
                <a:ea typeface="Calibri" panose="020F0502020204030204" pitchFamily="34" charset="0"/>
                <a:cs typeface="Times New Roman" panose="02020603050405020304" pitchFamily="18" charset="0"/>
              </a:rPr>
              <a:t>m</a:t>
            </a:r>
            <a:r>
              <a:rPr lang="lt-LT" sz="4000" b="1" dirty="0">
                <a:effectLst/>
                <a:latin typeface="Times New Roman" panose="02020603050405020304" pitchFamily="18" charset="0"/>
                <a:ea typeface="Calibri" panose="020F0502020204030204" pitchFamily="34" charset="0"/>
                <a:cs typeface="Times New Roman" panose="02020603050405020304" pitchFamily="18" charset="0"/>
              </a:rPr>
              <a:t>etalin</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iais</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lt-LT" sz="4000" b="1" dirty="0">
                <a:effectLst/>
                <a:latin typeface="Times New Roman" panose="02020603050405020304" pitchFamily="18" charset="0"/>
                <a:ea typeface="Calibri" panose="020F0502020204030204" pitchFamily="34" charset="0"/>
                <a:cs typeface="Times New Roman" panose="02020603050405020304" pitchFamily="18" charset="0"/>
              </a:rPr>
              <a:t> daikta</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i</a:t>
            </a:r>
            <a:r>
              <a:rPr lang="lt-LT" sz="4000" b="1" dirty="0">
                <a:effectLst/>
                <a:latin typeface="Times New Roman" panose="02020603050405020304" pitchFamily="18" charset="0"/>
                <a:ea typeface="Calibri" panose="020F0502020204030204" pitchFamily="34" charset="0"/>
                <a:cs typeface="Times New Roman" panose="02020603050405020304" pitchFamily="18" charset="0"/>
              </a:rPr>
              <a:t>s</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79264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0A1F6-F709-46C4-819A-06F53F920C12}"/>
              </a:ext>
            </a:extLst>
          </p:cNvPr>
          <p:cNvSpPr>
            <a:spLocks noGrp="1"/>
          </p:cNvSpPr>
          <p:nvPr>
            <p:ph type="title"/>
          </p:nvPr>
        </p:nvSpPr>
        <p:spPr/>
        <p:txBody>
          <a:bodyPr>
            <a:normAutofit/>
          </a:bodyPr>
          <a:lstStyle/>
          <a:p>
            <a:pPr algn="ctr"/>
            <a:r>
              <a:rPr lang="lt-LT" sz="4000" b="1" dirty="0">
                <a:effectLst/>
                <a:latin typeface="Times New Roman" panose="02020603050405020304" pitchFamily="18" charset="0"/>
                <a:ea typeface="Calibri" panose="020F0502020204030204" pitchFamily="34" charset="0"/>
                <a:cs typeface="Times New Roman" panose="02020603050405020304" pitchFamily="18" charset="0"/>
              </a:rPr>
              <a:t>Priemonės:</a:t>
            </a:r>
            <a:endParaRPr lang="en-GB" sz="4000" dirty="0"/>
          </a:p>
        </p:txBody>
      </p:sp>
      <p:sp>
        <p:nvSpPr>
          <p:cNvPr id="3" name="Content Placeholder 2">
            <a:extLst>
              <a:ext uri="{FF2B5EF4-FFF2-40B4-BE49-F238E27FC236}">
                <a16:creationId xmlns:a16="http://schemas.microsoft.com/office/drawing/2014/main" id="{BD407458-E5E5-4208-B4E1-07BC2A1CE5A3}"/>
              </a:ext>
            </a:extLst>
          </p:cNvPr>
          <p:cNvSpPr>
            <a:spLocks noGrp="1"/>
          </p:cNvSpPr>
          <p:nvPr>
            <p:ph sz="quarter" idx="13"/>
          </p:nvPr>
        </p:nvSpPr>
        <p:spPr>
          <a:xfrm>
            <a:off x="647700" y="1854199"/>
            <a:ext cx="10795000" cy="4470401"/>
          </a:xfrm>
        </p:spPr>
        <p:txBody>
          <a:bodyPr/>
          <a:lstStyle/>
          <a:p>
            <a:pPr algn="just">
              <a:lnSpc>
                <a:spcPct val="107000"/>
              </a:lnSpc>
              <a:spcAft>
                <a:spcPts val="800"/>
              </a:spcAft>
            </a:pPr>
            <a:r>
              <a:rPr lang="lt-LT"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a:latin typeface="Times New Roman" panose="02020603050405020304" pitchFamily="18" charset="0"/>
                <a:ea typeface="Calibri" panose="020F0502020204030204" pitchFamily="34" charset="0"/>
                <a:cs typeface="Times New Roman" panose="02020603050405020304" pitchFamily="18" charset="0"/>
              </a:rPr>
              <a:t>s</a:t>
            </a:r>
            <a:r>
              <a:rPr lang="lt-LT" sz="4000" dirty="0">
                <a:effectLst/>
                <a:latin typeface="Times New Roman" panose="02020603050405020304" pitchFamily="18" charset="0"/>
                <a:ea typeface="Calibri" panose="020F0502020204030204" pitchFamily="34" charset="0"/>
                <a:cs typeface="Times New Roman" panose="02020603050405020304" pitchFamily="18" charset="0"/>
              </a:rPr>
              <a:t>tiklinė</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m</a:t>
            </a:r>
            <a:r>
              <a:rPr lang="lt-LT" sz="4000" dirty="0">
                <a:effectLst/>
                <a:latin typeface="Times New Roman" panose="02020603050405020304" pitchFamily="18" charset="0"/>
                <a:ea typeface="Calibri" panose="020F0502020204030204" pitchFamily="34" charset="0"/>
                <a:cs typeface="Times New Roman" panose="02020603050405020304" pitchFamily="18" charset="0"/>
              </a:rPr>
              <a:t>etalinė sąvaržėlė</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marL="228600" algn="just">
              <a:lnSpc>
                <a:spcPct val="107000"/>
              </a:lnSpc>
              <a:spcAft>
                <a:spcPts val="800"/>
              </a:spcAft>
            </a:pPr>
            <a:r>
              <a:rPr lang="lt-LT" sz="4000" dirty="0">
                <a:effectLst/>
                <a:latin typeface="Times New Roman" panose="02020603050405020304" pitchFamily="18" charset="0"/>
                <a:ea typeface="Calibri" panose="020F0502020204030204" pitchFamily="34" charset="0"/>
                <a:cs typeface="Times New Roman" panose="02020603050405020304" pitchFamily="18" charset="0"/>
              </a:rPr>
              <a:t> sūrus vanduo</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8410732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E7AD7-47AA-4D54-90DF-0C86B88D7398}"/>
              </a:ext>
            </a:extLst>
          </p:cNvPr>
          <p:cNvSpPr>
            <a:spLocks noGrp="1"/>
          </p:cNvSpPr>
          <p:nvPr>
            <p:ph type="title"/>
          </p:nvPr>
        </p:nvSpPr>
        <p:spPr/>
        <p:txBody>
          <a:bodyPr>
            <a:normAutofit fontScale="90000"/>
          </a:bodyPr>
          <a:lstStyle/>
          <a:p>
            <a:pPr algn="ctr"/>
            <a:br>
              <a:rPr lang="lt-LT" sz="4400" b="1" dirty="0">
                <a:effectLst/>
                <a:latin typeface="Times New Roman" panose="02020603050405020304" pitchFamily="18" charset="0"/>
                <a:ea typeface="Calibri" panose="020F0502020204030204" pitchFamily="34" charset="0"/>
                <a:cs typeface="Times New Roman" panose="02020603050405020304" pitchFamily="18" charset="0"/>
              </a:rPr>
            </a:br>
            <a:r>
              <a:rPr lang="lt-LT" sz="4400" b="1" dirty="0">
                <a:effectLst/>
                <a:latin typeface="Times New Roman" panose="02020603050405020304" pitchFamily="18" charset="0"/>
                <a:ea typeface="Calibri" panose="020F0502020204030204" pitchFamily="34" charset="0"/>
                <a:cs typeface="Times New Roman" panose="02020603050405020304" pitchFamily="18" charset="0"/>
              </a:rPr>
              <a:t>Eiga: </a:t>
            </a:r>
            <a:br>
              <a:rPr lang="en-GB" sz="4400" b="1" dirty="0">
                <a:effectLst/>
                <a:latin typeface="Times New Roman" panose="02020603050405020304" pitchFamily="18" charset="0"/>
                <a:ea typeface="Calibri" panose="020F0502020204030204" pitchFamily="34"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4594722D-4B9B-4911-BD9C-327132256A2C}"/>
              </a:ext>
            </a:extLst>
          </p:cNvPr>
          <p:cNvSpPr>
            <a:spLocks noGrp="1"/>
          </p:cNvSpPr>
          <p:nvPr>
            <p:ph sz="quarter" idx="13"/>
          </p:nvPr>
        </p:nvSpPr>
        <p:spPr>
          <a:xfrm>
            <a:off x="952500" y="1439992"/>
            <a:ext cx="10655300" cy="3424107"/>
          </a:xfrm>
        </p:spPr>
        <p:txBody>
          <a:bodyPr>
            <a:normAutofit/>
          </a:bodyPr>
          <a:lstStyle/>
          <a:p>
            <a:pPr marL="0" indent="0" algn="just">
              <a:lnSpc>
                <a:spcPct val="107000"/>
              </a:lnSpc>
              <a:spcAft>
                <a:spcPts val="800"/>
              </a:spcAft>
              <a:buNone/>
            </a:pPr>
            <a:endParaRPr lang="en-GB" sz="4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lt-LT" sz="4000" dirty="0">
                <a:effectLst/>
                <a:latin typeface="Times New Roman" panose="02020603050405020304" pitchFamily="18" charset="0"/>
                <a:ea typeface="Calibri" panose="020F0502020204030204" pitchFamily="34" charset="0"/>
                <a:cs typeface="Times New Roman" panose="02020603050405020304" pitchFamily="18" charset="0"/>
              </a:rPr>
              <a:t>Įdėti metalinę sąvaržėlę į sūrų vandenį, padėti stiklinę ant palangės, stebėti.</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4346312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AD221-C5D5-428C-AC6B-23E019D8EDB1}"/>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202E3CDA-F7FC-4650-9C69-A8C9C8E1D28D}"/>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617095" y="-2790671"/>
            <a:ext cx="10957810" cy="12192003"/>
          </a:xfrm>
        </p:spPr>
      </p:pic>
    </p:spTree>
    <p:extLst>
      <p:ext uri="{BB962C8B-B14F-4D97-AF65-F5344CB8AC3E}">
        <p14:creationId xmlns:p14="http://schemas.microsoft.com/office/powerpoint/2010/main" val="12606012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F7389-D7ED-4FED-88E2-687544E2F5E0}"/>
              </a:ext>
            </a:extLst>
          </p:cNvPr>
          <p:cNvSpPr>
            <a:spLocks noGrp="1"/>
          </p:cNvSpPr>
          <p:nvPr>
            <p:ph type="title"/>
          </p:nvPr>
        </p:nvSpPr>
        <p:spPr/>
        <p:txBody>
          <a:bodyPr/>
          <a:lstStyle/>
          <a:p>
            <a:endParaRPr lang="en-GB"/>
          </a:p>
        </p:txBody>
      </p:sp>
      <p:pic>
        <p:nvPicPr>
          <p:cNvPr id="5" name="Content Placeholder 4" descr="A picture containing indoor, stuffed, shop&#10;&#10;Description automatically generated">
            <a:extLst>
              <a:ext uri="{FF2B5EF4-FFF2-40B4-BE49-F238E27FC236}">
                <a16:creationId xmlns:a16="http://schemas.microsoft.com/office/drawing/2014/main" id="{812B502C-2448-4323-87A1-75D26AAF7300}"/>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909401" y="-3236360"/>
            <a:ext cx="10373195" cy="12192001"/>
          </a:xfrm>
        </p:spPr>
      </p:pic>
    </p:spTree>
    <p:extLst>
      <p:ext uri="{BB962C8B-B14F-4D97-AF65-F5344CB8AC3E}">
        <p14:creationId xmlns:p14="http://schemas.microsoft.com/office/powerpoint/2010/main" val="40419111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E3B9A-7CD0-4885-865D-2B69F207D802}"/>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DCD1FB80-134B-4261-90D0-6D0589F1C476}"/>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914398" y="-3132943"/>
            <a:ext cx="10538085" cy="12366885"/>
          </a:xfrm>
        </p:spPr>
      </p:pic>
    </p:spTree>
    <p:extLst>
      <p:ext uri="{BB962C8B-B14F-4D97-AF65-F5344CB8AC3E}">
        <p14:creationId xmlns:p14="http://schemas.microsoft.com/office/powerpoint/2010/main" val="1075495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90DCE-58D0-43EA-B8E1-B347AFEB2A6A}"/>
              </a:ext>
            </a:extLst>
          </p:cNvPr>
          <p:cNvSpPr>
            <a:spLocks noGrp="1"/>
          </p:cNvSpPr>
          <p:nvPr>
            <p:ph type="title"/>
          </p:nvPr>
        </p:nvSpPr>
        <p:spPr/>
        <p:txBody>
          <a:bodyPr/>
          <a:lstStyle/>
          <a:p>
            <a:endParaRPr lang="en-GB"/>
          </a:p>
        </p:txBody>
      </p:sp>
      <p:pic>
        <p:nvPicPr>
          <p:cNvPr id="5" name="Content Placeholder 4" descr="A picture containing table, cup, indoor, coffee&#10;&#10;Description automatically generated">
            <a:extLst>
              <a:ext uri="{FF2B5EF4-FFF2-40B4-BE49-F238E27FC236}">
                <a16:creationId xmlns:a16="http://schemas.microsoft.com/office/drawing/2014/main" id="{D862669A-D92A-43D1-90E3-C723C426B82D}"/>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871927" y="-3165421"/>
            <a:ext cx="10448146" cy="12192000"/>
          </a:xfrm>
        </p:spPr>
      </p:pic>
    </p:spTree>
    <p:extLst>
      <p:ext uri="{BB962C8B-B14F-4D97-AF65-F5344CB8AC3E}">
        <p14:creationId xmlns:p14="http://schemas.microsoft.com/office/powerpoint/2010/main" val="1554738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2DC8-1381-4084-8C15-525FAD3ADC88}"/>
              </a:ext>
            </a:extLst>
          </p:cNvPr>
          <p:cNvSpPr>
            <a:spLocks noGrp="1"/>
          </p:cNvSpPr>
          <p:nvPr>
            <p:ph type="ctrTitle"/>
          </p:nvPr>
        </p:nvSpPr>
        <p:spPr>
          <a:xfrm>
            <a:off x="-168965" y="-467139"/>
            <a:ext cx="12523304" cy="7613374"/>
          </a:xfrm>
        </p:spPr>
        <p:txBody>
          <a:bodyPr>
            <a:normAutofit/>
          </a:bodyPr>
          <a:lstStyle/>
          <a:p>
            <a:endParaRPr lang="en-GB" sz="3200" dirty="0"/>
          </a:p>
        </p:txBody>
      </p:sp>
      <p:sp>
        <p:nvSpPr>
          <p:cNvPr id="3" name="Subtitle 2">
            <a:extLst>
              <a:ext uri="{FF2B5EF4-FFF2-40B4-BE49-F238E27FC236}">
                <a16:creationId xmlns:a16="http://schemas.microsoft.com/office/drawing/2014/main" id="{F9618573-FC20-4BF3-852A-38D92426A861}"/>
              </a:ext>
            </a:extLst>
          </p:cNvPr>
          <p:cNvSpPr>
            <a:spLocks noGrp="1"/>
          </p:cNvSpPr>
          <p:nvPr>
            <p:ph type="subTitle" idx="1"/>
          </p:nvPr>
        </p:nvSpPr>
        <p:spPr>
          <a:xfrm flipV="1">
            <a:off x="1751012" y="7404651"/>
            <a:ext cx="8689976" cy="427384"/>
          </a:xfrm>
        </p:spPr>
        <p:txBody>
          <a:bodyPr>
            <a:normAutofit/>
          </a:bodyPr>
          <a:lstStyle/>
          <a:p>
            <a:endParaRPr lang="en-GB" dirty="0"/>
          </a:p>
        </p:txBody>
      </p:sp>
      <p:sp>
        <p:nvSpPr>
          <p:cNvPr id="5" name="TextBox 4">
            <a:extLst>
              <a:ext uri="{FF2B5EF4-FFF2-40B4-BE49-F238E27FC236}">
                <a16:creationId xmlns:a16="http://schemas.microsoft.com/office/drawing/2014/main" id="{2063DB23-209F-4C05-9729-777F1E473707}"/>
              </a:ext>
            </a:extLst>
          </p:cNvPr>
          <p:cNvSpPr txBox="1"/>
          <p:nvPr/>
        </p:nvSpPr>
        <p:spPr>
          <a:xfrm>
            <a:off x="2347912" y="2917701"/>
            <a:ext cx="8689976" cy="718466"/>
          </a:xfrm>
          <a:prstGeom prst="rect">
            <a:avLst/>
          </a:prstGeom>
          <a:noFill/>
        </p:spPr>
        <p:txBody>
          <a:bodyPr wrap="square">
            <a:spAutoFit/>
          </a:bodyPr>
          <a:lstStyle/>
          <a:p>
            <a:pPr algn="ctr">
              <a:lnSpc>
                <a:spcPct val="107000"/>
              </a:lnSpc>
              <a:spcAft>
                <a:spcPts val="800"/>
              </a:spcAft>
            </a:pPr>
            <a:r>
              <a:rPr lang="lt-LT" sz="4000" b="1" dirty="0">
                <a:latin typeface="Times New Roman" panose="02020603050405020304" pitchFamily="18" charset="0"/>
                <a:ea typeface="Calibri" panose="020F0502020204030204" pitchFamily="34" charset="0"/>
                <a:cs typeface="Times New Roman" panose="02020603050405020304" pitchFamily="18" charset="0"/>
              </a:rPr>
              <a:t>I-as</a:t>
            </a:r>
            <a:r>
              <a:rPr lang="lt-LT" sz="4000" b="1" dirty="0">
                <a:effectLst/>
                <a:latin typeface="Times New Roman" panose="02020603050405020304" pitchFamily="18" charset="0"/>
                <a:ea typeface="Calibri" panose="020F0502020204030204" pitchFamily="34" charset="0"/>
                <a:cs typeface="Times New Roman" panose="02020603050405020304" pitchFamily="18" charset="0"/>
              </a:rPr>
              <a:t> tyrimas su kiaušiniais</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95403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1BAE4-4BF0-4F99-8113-12A73E972533}"/>
              </a:ext>
            </a:extLst>
          </p:cNvPr>
          <p:cNvSpPr>
            <a:spLocks noGrp="1"/>
          </p:cNvSpPr>
          <p:nvPr>
            <p:ph type="title"/>
          </p:nvPr>
        </p:nvSpPr>
        <p:spPr/>
        <p:txBody>
          <a:bodyPr>
            <a:normAutofit/>
          </a:bodyPr>
          <a:lstStyle/>
          <a:p>
            <a:pPr algn="ctr"/>
            <a:r>
              <a:rPr lang="lt-LT" sz="4000" b="1" dirty="0">
                <a:effectLst/>
                <a:latin typeface="Times New Roman" panose="02020603050405020304" pitchFamily="18" charset="0"/>
                <a:ea typeface="Calibri" panose="020F0502020204030204" pitchFamily="34" charset="0"/>
                <a:cs typeface="Times New Roman" panose="02020603050405020304" pitchFamily="18" charset="0"/>
              </a:rPr>
              <a:t>Išvad</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os</a:t>
            </a:r>
            <a:r>
              <a:rPr lang="lt-LT" sz="4000" b="1" dirty="0">
                <a:effectLst/>
                <a:latin typeface="Times New Roman" panose="02020603050405020304" pitchFamily="18" charset="0"/>
                <a:ea typeface="Calibri" panose="020F0502020204030204" pitchFamily="34" charset="0"/>
                <a:cs typeface="Times New Roman" panose="02020603050405020304" pitchFamily="18" charset="0"/>
              </a:rPr>
              <a:t>: </a:t>
            </a:r>
            <a:br>
              <a:rPr lang="en-GB" sz="4000" u="sng" dirty="0">
                <a:effectLst/>
                <a:latin typeface="Times New Roman" panose="02020603050405020304" pitchFamily="18" charset="0"/>
                <a:ea typeface="Calibri" panose="020F0502020204030204" pitchFamily="34" charset="0"/>
                <a:cs typeface="Times New Roman" panose="02020603050405020304" pitchFamily="18" charset="0"/>
              </a:rPr>
            </a:br>
            <a:endParaRPr lang="en-GB" sz="4000" dirty="0"/>
          </a:p>
        </p:txBody>
      </p:sp>
      <p:sp>
        <p:nvSpPr>
          <p:cNvPr id="3" name="Content Placeholder 2">
            <a:extLst>
              <a:ext uri="{FF2B5EF4-FFF2-40B4-BE49-F238E27FC236}">
                <a16:creationId xmlns:a16="http://schemas.microsoft.com/office/drawing/2014/main" id="{197BF6C5-0E36-4929-AA29-BB098C2D5E6A}"/>
              </a:ext>
            </a:extLst>
          </p:cNvPr>
          <p:cNvSpPr>
            <a:spLocks noGrp="1"/>
          </p:cNvSpPr>
          <p:nvPr>
            <p:ph sz="quarter" idx="13"/>
          </p:nvPr>
        </p:nvSpPr>
        <p:spPr>
          <a:xfrm>
            <a:off x="292100" y="1524000"/>
            <a:ext cx="11899900" cy="4267199"/>
          </a:xfrm>
        </p:spPr>
        <p:txBody>
          <a:bodyPr>
            <a:normAutofit/>
          </a:bodyPr>
          <a:lstStyle/>
          <a:p>
            <a:pPr marL="0" indent="0">
              <a:lnSpc>
                <a:spcPct val="107000"/>
              </a:lnSpc>
              <a:spcAft>
                <a:spcPts val="800"/>
              </a:spcAft>
              <a:buNone/>
            </a:pPr>
            <a:endParaRPr lang="en-GB" sz="4000" u="sng" dirty="0">
              <a:effectLst/>
              <a:latin typeface="Times New Roman" panose="02020603050405020304" pitchFamily="18" charset="0"/>
              <a:ea typeface="Calibri" panose="020F0502020204030204" pitchFamily="34" charset="0"/>
              <a:cs typeface="Times New Roman" panose="02020603050405020304" pitchFamily="18" charset="0"/>
            </a:endParaRPr>
          </a:p>
          <a:p>
            <a:pPr marL="228600">
              <a:lnSpc>
                <a:spcPct val="107000"/>
              </a:lnSpc>
              <a:spcAft>
                <a:spcPts val="800"/>
              </a:spcAft>
            </a:pPr>
            <a:r>
              <a:rPr lang="lt-LT" sz="4000" dirty="0">
                <a:effectLst/>
                <a:latin typeface="Times New Roman" panose="02020603050405020304" pitchFamily="18" charset="0"/>
                <a:ea typeface="Calibri" panose="020F0502020204030204" pitchFamily="34" charset="0"/>
                <a:cs typeface="Times New Roman" panose="02020603050405020304" pitchFamily="18" charset="0"/>
              </a:rPr>
              <a:t> Po 5 dienų sąvaržėlė pradėjo rūdyti. Vanduo tapo gelsvos spalvos. </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p>
            <a:pPr marL="228600">
              <a:lnSpc>
                <a:spcPct val="107000"/>
              </a:lnSpc>
              <a:spcAft>
                <a:spcPts val="800"/>
              </a:spcAft>
            </a:pPr>
            <a:r>
              <a:rPr lang="lt-LT" sz="4000" dirty="0">
                <a:effectLst/>
                <a:latin typeface="Times New Roman" panose="02020603050405020304" pitchFamily="18" charset="0"/>
                <a:ea typeface="Calibri" panose="020F0502020204030204" pitchFamily="34" charset="0"/>
                <a:cs typeface="Times New Roman" panose="02020603050405020304" pitchFamily="18" charset="0"/>
              </a:rPr>
              <a:t> Druska daro neigiamą poveikį metalui. Druskos veikiamas jis rūdija, greičiau suyra.</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5176812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D3047-76DD-437F-AE47-61AB0557861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06CB9D4-7C1F-446D-97F5-C3E067BF30AA}"/>
              </a:ext>
            </a:extLst>
          </p:cNvPr>
          <p:cNvSpPr>
            <a:spLocks noGrp="1"/>
          </p:cNvSpPr>
          <p:nvPr>
            <p:ph sz="quarter" idx="13"/>
          </p:nvPr>
        </p:nvSpPr>
        <p:spPr>
          <a:xfrm>
            <a:off x="152400" y="2865555"/>
            <a:ext cx="12192000" cy="2176346"/>
          </a:xfrm>
        </p:spPr>
        <p:txBody>
          <a:bodyPr/>
          <a:lstStyle/>
          <a:p>
            <a:pPr marL="0" indent="0" algn="ctr">
              <a:lnSpc>
                <a:spcPct val="107000"/>
              </a:lnSpc>
              <a:spcAft>
                <a:spcPts val="800"/>
              </a:spcAft>
              <a:buNone/>
            </a:pP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IV-as </a:t>
            </a:r>
            <a:r>
              <a:rPr lang="lt-LT" sz="4000" b="1" dirty="0">
                <a:effectLst/>
                <a:latin typeface="Times New Roman" panose="02020603050405020304" pitchFamily="18" charset="0"/>
                <a:ea typeface="Calibri" panose="020F0502020204030204" pitchFamily="34" charset="0"/>
                <a:cs typeface="Times New Roman" panose="02020603050405020304" pitchFamily="18" charset="0"/>
              </a:rPr>
              <a:t> tyrimas</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su</a:t>
            </a:r>
            <a:r>
              <a:rPr lang="en-US" sz="4000" b="1" dirty="0">
                <a:latin typeface="Times New Roman" panose="02020603050405020304" pitchFamily="18" charset="0"/>
                <a:ea typeface="Calibri" panose="020F0502020204030204" pitchFamily="34" charset="0"/>
                <a:cs typeface="Times New Roman" panose="02020603050405020304" pitchFamily="18" charset="0"/>
              </a:rPr>
              <a:t> d</a:t>
            </a:r>
            <a:r>
              <a:rPr lang="lt-LT" sz="4000" b="1" dirty="0">
                <a:effectLst/>
                <a:latin typeface="Times New Roman" panose="02020603050405020304" pitchFamily="18" charset="0"/>
                <a:ea typeface="Calibri" panose="020F0502020204030204" pitchFamily="34" charset="0"/>
                <a:cs typeface="Times New Roman" panose="02020603050405020304" pitchFamily="18" charset="0"/>
              </a:rPr>
              <a:t>ruskos kristalai</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s</a:t>
            </a:r>
            <a:r>
              <a:rPr lang="lt-LT" sz="4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p>
            <a:pPr indent="0">
              <a:lnSpc>
                <a:spcPct val="107000"/>
              </a:lnSpc>
              <a:spcAft>
                <a:spcPts val="800"/>
              </a:spcAft>
              <a:buNone/>
            </a:pPr>
            <a:r>
              <a:rPr lang="lt-LT" sz="1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549561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11150-C695-4B19-8C89-B69E106918AD}"/>
              </a:ext>
            </a:extLst>
          </p:cNvPr>
          <p:cNvSpPr>
            <a:spLocks noGrp="1"/>
          </p:cNvSpPr>
          <p:nvPr>
            <p:ph type="title"/>
          </p:nvPr>
        </p:nvSpPr>
        <p:spPr/>
        <p:txBody>
          <a:bodyPr>
            <a:normAutofit/>
          </a:bodyPr>
          <a:lstStyle/>
          <a:p>
            <a:pPr algn="ctr"/>
            <a:r>
              <a:rPr lang="lt-LT" sz="4000" b="1" dirty="0">
                <a:effectLst/>
                <a:latin typeface="Times New Roman" panose="02020603050405020304" pitchFamily="18" charset="0"/>
                <a:ea typeface="Calibri" panose="020F0502020204030204" pitchFamily="34" charset="0"/>
                <a:cs typeface="Times New Roman" panose="02020603050405020304" pitchFamily="18" charset="0"/>
              </a:rPr>
              <a:t>Priemonės: </a:t>
            </a:r>
            <a:br>
              <a:rPr lang="en-GB" sz="4000" b="1" dirty="0">
                <a:effectLst/>
                <a:latin typeface="Times New Roman" panose="02020603050405020304" pitchFamily="18" charset="0"/>
                <a:ea typeface="Calibri" panose="020F0502020204030204" pitchFamily="34" charset="0"/>
                <a:cs typeface="Times New Roman" panose="02020603050405020304" pitchFamily="18" charset="0"/>
              </a:rPr>
            </a:br>
            <a:endParaRPr lang="en-GB" sz="4000" dirty="0"/>
          </a:p>
        </p:txBody>
      </p:sp>
      <p:sp>
        <p:nvSpPr>
          <p:cNvPr id="3" name="Content Placeholder 2">
            <a:extLst>
              <a:ext uri="{FF2B5EF4-FFF2-40B4-BE49-F238E27FC236}">
                <a16:creationId xmlns:a16="http://schemas.microsoft.com/office/drawing/2014/main" id="{7CC2941D-2798-43D2-AB03-E953A021D554}"/>
              </a:ext>
            </a:extLst>
          </p:cNvPr>
          <p:cNvSpPr>
            <a:spLocks noGrp="1"/>
          </p:cNvSpPr>
          <p:nvPr>
            <p:ph sz="quarter" idx="13"/>
          </p:nvPr>
        </p:nvSpPr>
        <p:spPr>
          <a:xfrm>
            <a:off x="762000" y="1574800"/>
            <a:ext cx="10515600" cy="4597400"/>
          </a:xfrm>
        </p:spPr>
        <p:txBody>
          <a:bodyPr>
            <a:normAutofit/>
          </a:bodyPr>
          <a:lstStyle/>
          <a:p>
            <a:pPr indent="0">
              <a:lnSpc>
                <a:spcPct val="107000"/>
              </a:lnSpc>
              <a:spcAft>
                <a:spcPts val="800"/>
              </a:spcAft>
              <a:buNone/>
            </a:pPr>
            <a:endParaRPr lang="en-GB" sz="4000" b="1" dirty="0">
              <a:effectLst/>
              <a:latin typeface="Times New Roman" panose="02020603050405020304" pitchFamily="18" charset="0"/>
              <a:ea typeface="Calibri" panose="020F0502020204030204" pitchFamily="34" charset="0"/>
              <a:cs typeface="Times New Roman" panose="02020603050405020304" pitchFamily="18" charset="0"/>
            </a:endParaRPr>
          </a:p>
          <a:p>
            <a:pPr indent="228600">
              <a:lnSpc>
                <a:spcPct val="107000"/>
              </a:lnSpc>
              <a:spcAft>
                <a:spcPts val="800"/>
              </a:spcAft>
            </a:pP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s</a:t>
            </a:r>
            <a:r>
              <a:rPr lang="lt-LT" sz="4000" dirty="0">
                <a:effectLst/>
                <a:latin typeface="Times New Roman" panose="02020603050405020304" pitchFamily="18" charset="0"/>
                <a:ea typeface="Calibri" panose="020F0502020204030204" pitchFamily="34" charset="0"/>
                <a:cs typeface="Times New Roman" panose="02020603050405020304" pitchFamily="18" charset="0"/>
              </a:rPr>
              <a:t>tiklinė su stiprios koncentracijos druskos vandeniu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indent="228600">
              <a:lnSpc>
                <a:spcPct val="107000"/>
              </a:lnSpc>
              <a:spcAft>
                <a:spcPts val="800"/>
              </a:spcAft>
            </a:pPr>
            <a:r>
              <a:rPr lang="lt-LT" sz="4000" dirty="0">
                <a:effectLst/>
                <a:latin typeface="Times New Roman" panose="02020603050405020304" pitchFamily="18" charset="0"/>
                <a:ea typeface="Calibri" panose="020F0502020204030204" pitchFamily="34" charset="0"/>
                <a:cs typeface="Times New Roman" panose="02020603050405020304" pitchFamily="18" charset="0"/>
              </a:rPr>
              <a:t> trumpa medinė lazdelė</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866539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16C08-ECC3-4959-8811-930F79F0079F}"/>
              </a:ext>
            </a:extLst>
          </p:cNvPr>
          <p:cNvSpPr>
            <a:spLocks noGrp="1"/>
          </p:cNvSpPr>
          <p:nvPr>
            <p:ph type="title"/>
          </p:nvPr>
        </p:nvSpPr>
        <p:spPr/>
        <p:txBody>
          <a:bodyPr>
            <a:normAutofit/>
          </a:bodyPr>
          <a:lstStyle/>
          <a:p>
            <a:pPr algn="ctr"/>
            <a:r>
              <a:rPr lang="lt-LT" sz="4000" b="1" dirty="0">
                <a:effectLst/>
                <a:latin typeface="Times New Roman" panose="02020603050405020304" pitchFamily="18" charset="0"/>
                <a:ea typeface="Calibri" panose="020F0502020204030204" pitchFamily="34" charset="0"/>
                <a:cs typeface="Times New Roman" panose="02020603050405020304" pitchFamily="18" charset="0"/>
              </a:rPr>
              <a:t>Eiga: </a:t>
            </a:r>
            <a:br>
              <a:rPr lang="en-GB" sz="4000" b="1" dirty="0">
                <a:effectLst/>
                <a:latin typeface="Times New Roman" panose="02020603050405020304" pitchFamily="18" charset="0"/>
                <a:ea typeface="Calibri" panose="020F0502020204030204" pitchFamily="34" charset="0"/>
                <a:cs typeface="Times New Roman" panose="02020603050405020304" pitchFamily="18" charset="0"/>
              </a:rPr>
            </a:br>
            <a:endParaRPr lang="en-GB" sz="4000" dirty="0"/>
          </a:p>
        </p:txBody>
      </p:sp>
      <p:sp>
        <p:nvSpPr>
          <p:cNvPr id="3" name="Content Placeholder 2">
            <a:extLst>
              <a:ext uri="{FF2B5EF4-FFF2-40B4-BE49-F238E27FC236}">
                <a16:creationId xmlns:a16="http://schemas.microsoft.com/office/drawing/2014/main" id="{23B94320-2866-49FD-B62E-4270651D5C82}"/>
              </a:ext>
            </a:extLst>
          </p:cNvPr>
          <p:cNvSpPr>
            <a:spLocks noGrp="1"/>
          </p:cNvSpPr>
          <p:nvPr>
            <p:ph sz="quarter" idx="13"/>
          </p:nvPr>
        </p:nvSpPr>
        <p:spPr>
          <a:xfrm>
            <a:off x="1079500" y="2032000"/>
            <a:ext cx="10198100" cy="2590801"/>
          </a:xfrm>
        </p:spPr>
        <p:txBody>
          <a:bodyPr>
            <a:normAutofit/>
          </a:bodyPr>
          <a:lstStyle/>
          <a:p>
            <a:pPr marL="0" indent="0" algn="just">
              <a:lnSpc>
                <a:spcPct val="107000"/>
              </a:lnSpc>
              <a:spcAft>
                <a:spcPts val="800"/>
              </a:spcAft>
              <a:buNone/>
            </a:pPr>
            <a:r>
              <a:rPr lang="lt-LT" sz="4300" dirty="0">
                <a:latin typeface="Times New Roman" panose="02020603050405020304" pitchFamily="18" charset="0"/>
                <a:ea typeface="Calibri" panose="020F0502020204030204" pitchFamily="34" charset="0"/>
                <a:cs typeface="Times New Roman" panose="02020603050405020304" pitchFamily="18" charset="0"/>
              </a:rPr>
              <a:t>Medinę lazdelę</a:t>
            </a:r>
            <a:r>
              <a:rPr lang="lt-LT" sz="4300" dirty="0">
                <a:effectLst/>
                <a:latin typeface="Times New Roman" panose="02020603050405020304" pitchFamily="18" charset="0"/>
                <a:ea typeface="Calibri" panose="020F0502020204030204" pitchFamily="34" charset="0"/>
                <a:cs typeface="Times New Roman" panose="02020603050405020304" pitchFamily="18" charset="0"/>
              </a:rPr>
              <a:t> įmerkti į stiklinę su ištirpusiu druskos koncenratu vandenyje. Padėti ant palangės ir 2 savaites stebėti. </a:t>
            </a:r>
            <a:endParaRPr lang="en-GB" sz="43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892878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4CE6C-4807-46EB-B9AD-7100D538BF4F}"/>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59C3EEBA-9A5D-4E99-A5FB-475D930FE65E}"/>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2271132" y="-2438400"/>
            <a:ext cx="7649736" cy="12192000"/>
          </a:xfrm>
        </p:spPr>
      </p:pic>
    </p:spTree>
    <p:extLst>
      <p:ext uri="{BB962C8B-B14F-4D97-AF65-F5344CB8AC3E}">
        <p14:creationId xmlns:p14="http://schemas.microsoft.com/office/powerpoint/2010/main" val="3664523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646EC-6C54-4986-A2F0-13B12679237C}"/>
              </a:ext>
            </a:extLst>
          </p:cNvPr>
          <p:cNvSpPr>
            <a:spLocks noGrp="1"/>
          </p:cNvSpPr>
          <p:nvPr>
            <p:ph type="title"/>
          </p:nvPr>
        </p:nvSpPr>
        <p:spPr/>
        <p:txBody>
          <a:bodyPr/>
          <a:lstStyle/>
          <a:p>
            <a:endParaRPr lang="en-GB"/>
          </a:p>
        </p:txBody>
      </p:sp>
      <p:pic>
        <p:nvPicPr>
          <p:cNvPr id="5" name="Content Placeholder 4" descr="A picture containing person, indoor&#10;&#10;Description automatically generated">
            <a:extLst>
              <a:ext uri="{FF2B5EF4-FFF2-40B4-BE49-F238E27FC236}">
                <a16:creationId xmlns:a16="http://schemas.microsoft.com/office/drawing/2014/main" id="{C45096A1-5FBB-4DEF-9441-97CE5DB37E9B}"/>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2666998" y="-2431472"/>
            <a:ext cx="6858003" cy="10515601"/>
          </a:xfrm>
        </p:spPr>
      </p:pic>
    </p:spTree>
    <p:extLst>
      <p:ext uri="{BB962C8B-B14F-4D97-AF65-F5344CB8AC3E}">
        <p14:creationId xmlns:p14="http://schemas.microsoft.com/office/powerpoint/2010/main" val="23758513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F04D8-30C2-4338-B359-13B2BD104B16}"/>
              </a:ext>
            </a:extLst>
          </p:cNvPr>
          <p:cNvSpPr>
            <a:spLocks noGrp="1"/>
          </p:cNvSpPr>
          <p:nvPr>
            <p:ph type="title"/>
          </p:nvPr>
        </p:nvSpPr>
        <p:spPr/>
        <p:txBody>
          <a:bodyPr/>
          <a:lstStyle/>
          <a:p>
            <a:endParaRPr lang="en-GB"/>
          </a:p>
        </p:txBody>
      </p:sp>
      <p:pic>
        <p:nvPicPr>
          <p:cNvPr id="5" name="Content Placeholder 4" descr="A group of children in a room&#10;&#10;Description automatically generated with low confidence">
            <a:extLst>
              <a:ext uri="{FF2B5EF4-FFF2-40B4-BE49-F238E27FC236}">
                <a16:creationId xmlns:a16="http://schemas.microsoft.com/office/drawing/2014/main" id="{227487C9-CD2B-4E68-94EE-F083767C5CF4}"/>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839446" y="-3537676"/>
            <a:ext cx="10478127" cy="12966492"/>
          </a:xfrm>
        </p:spPr>
      </p:pic>
    </p:spTree>
    <p:extLst>
      <p:ext uri="{BB962C8B-B14F-4D97-AF65-F5344CB8AC3E}">
        <p14:creationId xmlns:p14="http://schemas.microsoft.com/office/powerpoint/2010/main" val="22102814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CC7C9-A9CE-46DE-8911-0D2822BAB8CB}"/>
              </a:ext>
            </a:extLst>
          </p:cNvPr>
          <p:cNvSpPr>
            <a:spLocks noGrp="1"/>
          </p:cNvSpPr>
          <p:nvPr>
            <p:ph type="title"/>
          </p:nvPr>
        </p:nvSpPr>
        <p:spPr/>
        <p:txBody>
          <a:bodyPr/>
          <a:lstStyle/>
          <a:p>
            <a:pPr algn="ctr"/>
            <a:r>
              <a:rPr lang="lt-LT"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lt-LT" sz="4000" b="1" dirty="0">
                <a:latin typeface="Times New Roman" panose="02020603050405020304" pitchFamily="18" charset="0"/>
                <a:ea typeface="Calibri" panose="020F0502020204030204" pitchFamily="34" charset="0"/>
                <a:cs typeface="Times New Roman" panose="02020603050405020304" pitchFamily="18" charset="0"/>
              </a:rPr>
              <a:t>Rezultatas</a:t>
            </a:r>
            <a:r>
              <a:rPr lang="lt-LT" sz="4000" b="1" dirty="0">
                <a:effectLst/>
                <a:latin typeface="Times New Roman" panose="02020603050405020304" pitchFamily="18" charset="0"/>
                <a:ea typeface="Calibri" panose="020F0502020204030204" pitchFamily="34" charset="0"/>
                <a:cs typeface="Times New Roman" panose="02020603050405020304" pitchFamily="18" charset="0"/>
              </a:rPr>
              <a:t>:</a:t>
            </a:r>
            <a:br>
              <a:rPr lang="en-GB" sz="4000" u="sng" dirty="0">
                <a:effectLst/>
                <a:latin typeface="Times New Roman" panose="02020603050405020304" pitchFamily="18" charset="0"/>
                <a:ea typeface="Calibri" panose="020F0502020204030204" pitchFamily="34" charset="0"/>
                <a:cs typeface="Times New Roman" panose="02020603050405020304" pitchFamily="18" charset="0"/>
              </a:rPr>
            </a:br>
            <a:endParaRPr lang="en-GB" sz="4000" dirty="0"/>
          </a:p>
        </p:txBody>
      </p:sp>
      <p:sp>
        <p:nvSpPr>
          <p:cNvPr id="3" name="Content Placeholder 2">
            <a:extLst>
              <a:ext uri="{FF2B5EF4-FFF2-40B4-BE49-F238E27FC236}">
                <a16:creationId xmlns:a16="http://schemas.microsoft.com/office/drawing/2014/main" id="{32E1F180-0CE3-4CA1-8924-41C59A3941D0}"/>
              </a:ext>
            </a:extLst>
          </p:cNvPr>
          <p:cNvSpPr>
            <a:spLocks noGrp="1"/>
          </p:cNvSpPr>
          <p:nvPr>
            <p:ph sz="quarter" idx="13"/>
          </p:nvPr>
        </p:nvSpPr>
        <p:spPr>
          <a:xfrm>
            <a:off x="0" y="2367092"/>
            <a:ext cx="12192000" cy="3424107"/>
          </a:xfrm>
        </p:spPr>
        <p:txBody>
          <a:bodyPr>
            <a:normAutofit/>
          </a:bodyPr>
          <a:lstStyle/>
          <a:p>
            <a:pPr marL="0" indent="0" algn="ctr">
              <a:lnSpc>
                <a:spcPct val="107000"/>
              </a:lnSpc>
              <a:spcAft>
                <a:spcPts val="800"/>
              </a:spcAft>
              <a:buNone/>
            </a:pPr>
            <a:r>
              <a:rPr lang="lt-LT" sz="4000" dirty="0">
                <a:effectLst/>
                <a:latin typeface="Times New Roman" panose="02020603050405020304" pitchFamily="18" charset="0"/>
                <a:ea typeface="Calibri" panose="020F0502020204030204" pitchFamily="34" charset="0"/>
                <a:cs typeface="Times New Roman" panose="02020603050405020304" pitchFamily="18" charset="0"/>
              </a:rPr>
              <a:t>Po dešimties dienų medinė lazdelė pasidengė druskos  kristalais. </a:t>
            </a:r>
            <a:endParaRPr lang="en-GB" sz="4000" dirty="0"/>
          </a:p>
        </p:txBody>
      </p:sp>
    </p:spTree>
    <p:extLst>
      <p:ext uri="{BB962C8B-B14F-4D97-AF65-F5344CB8AC3E}">
        <p14:creationId xmlns:p14="http://schemas.microsoft.com/office/powerpoint/2010/main" val="18509536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51E72-463A-49AB-B243-46D9E1FD3F69}"/>
              </a:ext>
            </a:extLst>
          </p:cNvPr>
          <p:cNvSpPr>
            <a:spLocks noGrp="1"/>
          </p:cNvSpPr>
          <p:nvPr>
            <p:ph type="title"/>
          </p:nvPr>
        </p:nvSpPr>
        <p:spPr/>
        <p:txBody>
          <a:bodyPr>
            <a:normAutofit/>
          </a:bodyPr>
          <a:lstStyle/>
          <a:p>
            <a:pPr algn="ctr"/>
            <a:r>
              <a:rPr lang="lt-LT" sz="4000" b="1" dirty="0">
                <a:latin typeface="Times New Roman" panose="02020603050405020304" pitchFamily="18" charset="0"/>
                <a:cs typeface="Times New Roman" panose="02020603050405020304" pitchFamily="18" charset="0"/>
              </a:rPr>
              <a:t>Išvada:</a:t>
            </a:r>
            <a:endParaRPr lang="en-GB" sz="40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FBB6A00-90A9-4BFE-A45F-4C6FEADB57FE}"/>
              </a:ext>
            </a:extLst>
          </p:cNvPr>
          <p:cNvSpPr>
            <a:spLocks noGrp="1"/>
          </p:cNvSpPr>
          <p:nvPr>
            <p:ph sz="quarter" idx="13"/>
          </p:nvPr>
        </p:nvSpPr>
        <p:spPr>
          <a:xfrm>
            <a:off x="-83127" y="2367092"/>
            <a:ext cx="12275127" cy="3424107"/>
          </a:xfrm>
        </p:spPr>
        <p:txBody>
          <a:bodyPr>
            <a:normAutofit/>
          </a:bodyPr>
          <a:lstStyle/>
          <a:p>
            <a:pPr marL="0" indent="0">
              <a:buNone/>
            </a:pPr>
            <a:r>
              <a:rPr lang="lt-LT" sz="4000" dirty="0">
                <a:latin typeface="Times New Roman" panose="02020603050405020304" pitchFamily="18" charset="0"/>
                <a:cs typeface="Times New Roman" panose="02020603050405020304" pitchFamily="18" charset="0"/>
              </a:rPr>
              <a:t>   Druskos perteklius kaupiasi. Gali kauptis ir gyvuose organizmuose.</a:t>
            </a:r>
            <a:endParaRPr lang="en-GB"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94367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462A8D-8B12-4792-BEF9-78B73231B6FE}"/>
              </a:ext>
            </a:extLst>
          </p:cNvPr>
          <p:cNvSpPr>
            <a:spLocks noGrp="1"/>
          </p:cNvSpPr>
          <p:nvPr>
            <p:ph sz="quarter" idx="13"/>
          </p:nvPr>
        </p:nvSpPr>
        <p:spPr>
          <a:xfrm>
            <a:off x="73890" y="2367092"/>
            <a:ext cx="11953010" cy="3424107"/>
          </a:xfrm>
        </p:spPr>
        <p:txBody>
          <a:bodyPr/>
          <a:lstStyle/>
          <a:p>
            <a:pPr marL="0" indent="0" algn="ctr">
              <a:buNone/>
            </a:pPr>
            <a:r>
              <a:rPr lang="en-US" sz="4000" b="1" dirty="0">
                <a:latin typeface="Times New Roman" panose="02020603050405020304" pitchFamily="18" charset="0"/>
                <a:ea typeface="Calibri" panose="020F0502020204030204" pitchFamily="34" charset="0"/>
                <a:cs typeface="Times New Roman" panose="02020603050405020304" pitchFamily="18" charset="0"/>
              </a:rPr>
              <a:t>V-as t</a:t>
            </a:r>
            <a:r>
              <a:rPr lang="lt-LT" sz="4000" b="1" dirty="0">
                <a:effectLst/>
                <a:latin typeface="Times New Roman" panose="02020603050405020304" pitchFamily="18" charset="0"/>
                <a:ea typeface="Calibri" panose="020F0502020204030204" pitchFamily="34" charset="0"/>
                <a:cs typeface="Times New Roman" panose="02020603050405020304" pitchFamily="18" charset="0"/>
              </a:rPr>
              <a:t>yrimas</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su</a:t>
            </a:r>
            <a:r>
              <a:rPr lang="en-US" sz="4000" b="1" dirty="0">
                <a:latin typeface="Times New Roman" panose="02020603050405020304" pitchFamily="18" charset="0"/>
                <a:ea typeface="Calibri" panose="020F0502020204030204" pitchFamily="34" charset="0"/>
                <a:cs typeface="Times New Roman" panose="02020603050405020304" pitchFamily="18" charset="0"/>
              </a:rPr>
              <a:t> l</a:t>
            </a:r>
            <a:r>
              <a:rPr lang="lt-LT" sz="4000" b="1" dirty="0">
                <a:effectLst/>
                <a:latin typeface="Times New Roman" panose="02020603050405020304" pitchFamily="18" charset="0"/>
                <a:ea typeface="Calibri" panose="020F0502020204030204" pitchFamily="34" charset="0"/>
                <a:cs typeface="Times New Roman" panose="02020603050405020304" pitchFamily="18" charset="0"/>
              </a:rPr>
              <a:t>ed</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u </a:t>
            </a:r>
            <a:r>
              <a:rPr lang="lt-LT" sz="4000" b="1" dirty="0">
                <a:effectLst/>
                <a:latin typeface="Times New Roman" panose="02020603050405020304" pitchFamily="18" charset="0"/>
                <a:ea typeface="Calibri" panose="020F0502020204030204" pitchFamily="34" charset="0"/>
                <a:cs typeface="Times New Roman" panose="02020603050405020304" pitchFamily="18" charset="0"/>
              </a:rPr>
              <a:t>ir druska</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GB" dirty="0"/>
          </a:p>
        </p:txBody>
      </p:sp>
    </p:spTree>
    <p:extLst>
      <p:ext uri="{BB962C8B-B14F-4D97-AF65-F5344CB8AC3E}">
        <p14:creationId xmlns:p14="http://schemas.microsoft.com/office/powerpoint/2010/main" val="2582074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E61EA-D766-42DA-9590-5BDA93E96E32}"/>
              </a:ext>
            </a:extLst>
          </p:cNvPr>
          <p:cNvSpPr>
            <a:spLocks noGrp="1"/>
          </p:cNvSpPr>
          <p:nvPr>
            <p:ph type="title"/>
          </p:nvPr>
        </p:nvSpPr>
        <p:spPr/>
        <p:txBody>
          <a:bodyPr/>
          <a:lstStyle/>
          <a:p>
            <a:pPr algn="ctr"/>
            <a:r>
              <a:rPr lang="lt-LT" sz="4000" b="1" dirty="0">
                <a:effectLst/>
                <a:latin typeface="Times New Roman" panose="02020603050405020304" pitchFamily="18" charset="0"/>
                <a:ea typeface="Calibri" panose="020F0502020204030204" pitchFamily="34" charset="0"/>
                <a:cs typeface="Times New Roman" panose="02020603050405020304" pitchFamily="18" charset="0"/>
              </a:rPr>
              <a:t>Priemonės:</a:t>
            </a:r>
            <a:br>
              <a:rPr lang="lt-LT" sz="4400" b="1" u="sng" dirty="0">
                <a:effectLst/>
                <a:latin typeface="Times New Roman" panose="02020603050405020304" pitchFamily="18" charset="0"/>
                <a:ea typeface="Calibri" panose="020F0502020204030204" pitchFamily="34" charset="0"/>
                <a:cs typeface="Times New Roman" panose="02020603050405020304" pitchFamily="18" charset="0"/>
              </a:rPr>
            </a:br>
            <a:endParaRPr lang="en-GB" dirty="0"/>
          </a:p>
        </p:txBody>
      </p:sp>
      <p:sp>
        <p:nvSpPr>
          <p:cNvPr id="5" name="TextBox 4">
            <a:extLst>
              <a:ext uri="{FF2B5EF4-FFF2-40B4-BE49-F238E27FC236}">
                <a16:creationId xmlns:a16="http://schemas.microsoft.com/office/drawing/2014/main" id="{4B559E51-04A9-4D58-B1E0-A81B20DC91B8}"/>
              </a:ext>
            </a:extLst>
          </p:cNvPr>
          <p:cNvSpPr txBox="1"/>
          <p:nvPr/>
        </p:nvSpPr>
        <p:spPr>
          <a:xfrm>
            <a:off x="1041400" y="939800"/>
            <a:ext cx="10645078" cy="3763403"/>
          </a:xfrm>
          <a:prstGeom prst="rect">
            <a:avLst/>
          </a:prstGeom>
          <a:noFill/>
        </p:spPr>
        <p:txBody>
          <a:bodyPr wrap="square">
            <a:spAutoFit/>
          </a:bodyPr>
          <a:lstStyle/>
          <a:p>
            <a:pPr>
              <a:lnSpc>
                <a:spcPct val="107000"/>
              </a:lnSpc>
              <a:spcAft>
                <a:spcPts val="800"/>
              </a:spcAft>
            </a:pPr>
            <a:r>
              <a:rPr lang="lt-LT" sz="4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lt-LT" sz="40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lt-LT" sz="4000" dirty="0">
                <a:effectLst/>
                <a:latin typeface="Times New Roman" panose="02020603050405020304" pitchFamily="18" charset="0"/>
                <a:ea typeface="Calibri" panose="020F0502020204030204" pitchFamily="34" charset="0"/>
                <a:cs typeface="Times New Roman" panose="02020603050405020304" pitchFamily="18" charset="0"/>
              </a:rPr>
              <a:t>kiaušiniai</a:t>
            </a:r>
          </a:p>
          <a:p>
            <a:pPr marL="285750" indent="-285750">
              <a:lnSpc>
                <a:spcPct val="107000"/>
              </a:lnSpc>
              <a:spcAft>
                <a:spcPts val="800"/>
              </a:spcAft>
              <a:buFont typeface="Arial" panose="020B0604020202020204" pitchFamily="34" charset="0"/>
              <a:buChar char="•"/>
            </a:pPr>
            <a:r>
              <a:rPr lang="lt-LT" sz="4000" dirty="0">
                <a:latin typeface="Times New Roman" panose="02020603050405020304" pitchFamily="18" charset="0"/>
                <a:ea typeface="Calibri" panose="020F0502020204030204" pitchFamily="34" charset="0"/>
                <a:cs typeface="Times New Roman" panose="02020603050405020304" pitchFamily="18" charset="0"/>
              </a:rPr>
              <a:t>s</a:t>
            </a:r>
            <a:r>
              <a:rPr lang="lt-LT" sz="4000" dirty="0">
                <a:effectLst/>
                <a:latin typeface="Times New Roman" panose="02020603050405020304" pitchFamily="18" charset="0"/>
                <a:ea typeface="Calibri" panose="020F0502020204030204" pitchFamily="34" charset="0"/>
                <a:cs typeface="Times New Roman" panose="02020603050405020304" pitchFamily="18" charset="0"/>
              </a:rPr>
              <a:t>tiklinės</a:t>
            </a:r>
            <a:endParaRPr lang="lt-LT" sz="40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lt-LT" sz="4000" dirty="0">
                <a:effectLst/>
                <a:latin typeface="Times New Roman" panose="02020603050405020304" pitchFamily="18" charset="0"/>
                <a:ea typeface="Calibri" panose="020F0502020204030204" pitchFamily="34" charset="0"/>
                <a:cs typeface="Times New Roman" panose="02020603050405020304" pitchFamily="18" charset="0"/>
              </a:rPr>
              <a:t>druska</a:t>
            </a:r>
          </a:p>
          <a:p>
            <a:pPr marL="285750" indent="-285750">
              <a:lnSpc>
                <a:spcPct val="107000"/>
              </a:lnSpc>
              <a:spcAft>
                <a:spcPts val="800"/>
              </a:spcAft>
              <a:buFont typeface="Arial" panose="020B0604020202020204" pitchFamily="34" charset="0"/>
              <a:buChar char="•"/>
            </a:pPr>
            <a:r>
              <a:rPr lang="lt-LT" sz="4000" dirty="0">
                <a:effectLst/>
                <a:latin typeface="Times New Roman" panose="02020603050405020304" pitchFamily="18" charset="0"/>
                <a:ea typeface="Calibri" panose="020F0502020204030204" pitchFamily="34" charset="0"/>
                <a:cs typeface="Times New Roman" panose="02020603050405020304" pitchFamily="18" charset="0"/>
              </a:rPr>
              <a:t>vanduo</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83399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AE881-67D7-4DB8-BD7F-CE326094C380}"/>
              </a:ext>
            </a:extLst>
          </p:cNvPr>
          <p:cNvSpPr>
            <a:spLocks noGrp="1"/>
          </p:cNvSpPr>
          <p:nvPr>
            <p:ph type="title"/>
          </p:nvPr>
        </p:nvSpPr>
        <p:spPr/>
        <p:txBody>
          <a:bodyPr>
            <a:normAutofit/>
          </a:bodyPr>
          <a:lstStyle/>
          <a:p>
            <a:pPr algn="ctr"/>
            <a:r>
              <a:rPr lang="lt-LT" sz="4000" b="1" dirty="0">
                <a:effectLst/>
                <a:latin typeface="Times New Roman" panose="02020603050405020304" pitchFamily="18" charset="0"/>
                <a:ea typeface="Calibri" panose="020F0502020204030204" pitchFamily="34" charset="0"/>
                <a:cs typeface="Times New Roman" panose="02020603050405020304" pitchFamily="18" charset="0"/>
              </a:rPr>
              <a:t>Priemonės: </a:t>
            </a:r>
            <a:br>
              <a:rPr lang="en-GB" sz="4000" b="1" dirty="0">
                <a:effectLst/>
                <a:latin typeface="Times New Roman" panose="02020603050405020304" pitchFamily="18" charset="0"/>
                <a:ea typeface="Calibri" panose="020F0502020204030204" pitchFamily="34" charset="0"/>
                <a:cs typeface="Times New Roman" panose="02020603050405020304" pitchFamily="18" charset="0"/>
              </a:rPr>
            </a:br>
            <a:endParaRPr lang="en-GB" sz="4000" dirty="0"/>
          </a:p>
        </p:txBody>
      </p:sp>
      <p:sp>
        <p:nvSpPr>
          <p:cNvPr id="5" name="TextBox 4">
            <a:extLst>
              <a:ext uri="{FF2B5EF4-FFF2-40B4-BE49-F238E27FC236}">
                <a16:creationId xmlns:a16="http://schemas.microsoft.com/office/drawing/2014/main" id="{6D8A994C-8BCE-4C16-BE9A-F355001CC2F7}"/>
              </a:ext>
            </a:extLst>
          </p:cNvPr>
          <p:cNvSpPr txBox="1"/>
          <p:nvPr/>
        </p:nvSpPr>
        <p:spPr>
          <a:xfrm>
            <a:off x="800100" y="1565821"/>
            <a:ext cx="12192000" cy="3002169"/>
          </a:xfrm>
          <a:prstGeom prst="rect">
            <a:avLst/>
          </a:prstGeom>
          <a:noFill/>
        </p:spPr>
        <p:txBody>
          <a:bodyPr wrap="square">
            <a:spAutoFit/>
          </a:bodyPr>
          <a:lstStyle/>
          <a:p>
            <a:pPr marL="914400" indent="-685800" algn="just">
              <a:lnSpc>
                <a:spcPct val="107000"/>
              </a:lnSpc>
              <a:spcAft>
                <a:spcPts val="800"/>
              </a:spcAft>
              <a:buFont typeface="Arial" panose="020B0604020202020204" pitchFamily="34" charset="0"/>
              <a:buChar char="•"/>
            </a:pP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l</a:t>
            </a:r>
            <a:r>
              <a:rPr lang="lt-LT" sz="4000" dirty="0">
                <a:effectLst/>
                <a:latin typeface="Times New Roman" panose="02020603050405020304" pitchFamily="18" charset="0"/>
                <a:ea typeface="Calibri" panose="020F0502020204030204" pitchFamily="34" charset="0"/>
                <a:cs typeface="Times New Roman" panose="02020603050405020304" pitchFamily="18" charset="0"/>
              </a:rPr>
              <a:t>ėkštutė</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marL="914400" indent="-685800" algn="just">
              <a:lnSpc>
                <a:spcPct val="107000"/>
              </a:lnSpc>
              <a:spcAft>
                <a:spcPts val="800"/>
              </a:spcAft>
              <a:buFont typeface="Arial" panose="020B0604020202020204" pitchFamily="34" charset="0"/>
              <a:buChar char="•"/>
            </a:pPr>
            <a:r>
              <a:rPr lang="lt-LT" sz="4000" dirty="0">
                <a:effectLst/>
                <a:latin typeface="Times New Roman" panose="02020603050405020304" pitchFamily="18" charset="0"/>
                <a:ea typeface="Calibri" panose="020F0502020204030204" pitchFamily="34" charset="0"/>
                <a:cs typeface="Times New Roman" panose="02020603050405020304" pitchFamily="18" charset="0"/>
              </a:rPr>
              <a:t>ledo gabalėlis</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marL="914400" indent="-685800" algn="just">
              <a:lnSpc>
                <a:spcPct val="107000"/>
              </a:lnSpc>
              <a:spcAft>
                <a:spcPts val="800"/>
              </a:spcAft>
              <a:buFont typeface="Arial" panose="020B0604020202020204" pitchFamily="34" charset="0"/>
              <a:buChar char="•"/>
            </a:pPr>
            <a:r>
              <a:rPr lang="en-US" sz="4000" dirty="0">
                <a:latin typeface="Times New Roman" panose="02020603050405020304" pitchFamily="18" charset="0"/>
                <a:ea typeface="Calibri" panose="020F0502020204030204" pitchFamily="34" charset="0"/>
                <a:cs typeface="Times New Roman" panose="02020603050405020304" pitchFamily="18" charset="0"/>
              </a:rPr>
              <a:t>d</a:t>
            </a:r>
            <a:r>
              <a:rPr lang="lt-LT" sz="4000" dirty="0">
                <a:effectLst/>
                <a:latin typeface="Times New Roman" panose="02020603050405020304" pitchFamily="18" charset="0"/>
                <a:ea typeface="Calibri" panose="020F0502020204030204" pitchFamily="34" charset="0"/>
                <a:cs typeface="Times New Roman" panose="02020603050405020304" pitchFamily="18" charset="0"/>
              </a:rPr>
              <a:t>ruska</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914400" indent="-685800" algn="just">
              <a:lnSpc>
                <a:spcPct val="107000"/>
              </a:lnSpc>
              <a:spcAft>
                <a:spcPts val="800"/>
              </a:spcAft>
              <a:buFont typeface="Arial" panose="020B0604020202020204" pitchFamily="34" charset="0"/>
              <a:buChar char="•"/>
            </a:pPr>
            <a:r>
              <a:rPr lang="lt-LT" sz="4000" dirty="0">
                <a:effectLst/>
                <a:latin typeface="Times New Roman" panose="02020603050405020304" pitchFamily="18" charset="0"/>
                <a:ea typeface="Calibri" panose="020F0502020204030204" pitchFamily="34" charset="0"/>
                <a:cs typeface="Times New Roman" panose="02020603050405020304" pitchFamily="18" charset="0"/>
              </a:rPr>
              <a:t>siūlas</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97764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399A6-B591-485F-BD6F-8B5E86A05B3E}"/>
              </a:ext>
            </a:extLst>
          </p:cNvPr>
          <p:cNvSpPr>
            <a:spLocks noGrp="1"/>
          </p:cNvSpPr>
          <p:nvPr>
            <p:ph type="title"/>
          </p:nvPr>
        </p:nvSpPr>
        <p:spPr/>
        <p:txBody>
          <a:bodyPr>
            <a:normAutofit/>
          </a:bodyPr>
          <a:lstStyle/>
          <a:p>
            <a:pPr algn="ctr"/>
            <a:r>
              <a:rPr lang="lt-LT" sz="4000" b="1" dirty="0">
                <a:effectLst/>
                <a:latin typeface="Times New Roman" panose="02020603050405020304" pitchFamily="18" charset="0"/>
                <a:ea typeface="Calibri" panose="020F0502020204030204" pitchFamily="34" charset="0"/>
                <a:cs typeface="Times New Roman" panose="02020603050405020304" pitchFamily="18" charset="0"/>
              </a:rPr>
              <a:t>Eiga: </a:t>
            </a:r>
            <a:br>
              <a:rPr lang="en-GB" sz="4000" b="1" dirty="0">
                <a:effectLst/>
                <a:latin typeface="Times New Roman" panose="02020603050405020304" pitchFamily="18" charset="0"/>
                <a:ea typeface="Calibri" panose="020F0502020204030204" pitchFamily="34" charset="0"/>
                <a:cs typeface="Times New Roman" panose="02020603050405020304" pitchFamily="18" charset="0"/>
              </a:rPr>
            </a:br>
            <a:endParaRPr lang="en-GB" sz="4000" dirty="0"/>
          </a:p>
        </p:txBody>
      </p:sp>
      <p:sp>
        <p:nvSpPr>
          <p:cNvPr id="3" name="Content Placeholder 2">
            <a:extLst>
              <a:ext uri="{FF2B5EF4-FFF2-40B4-BE49-F238E27FC236}">
                <a16:creationId xmlns:a16="http://schemas.microsoft.com/office/drawing/2014/main" id="{16D95F26-54DA-4642-A4E7-53FE56FA9C90}"/>
              </a:ext>
            </a:extLst>
          </p:cNvPr>
          <p:cNvSpPr>
            <a:spLocks noGrp="1"/>
          </p:cNvSpPr>
          <p:nvPr>
            <p:ph sz="quarter" idx="13"/>
          </p:nvPr>
        </p:nvSpPr>
        <p:spPr>
          <a:xfrm>
            <a:off x="838200" y="1397000"/>
            <a:ext cx="10756900" cy="3136899"/>
          </a:xfrm>
        </p:spPr>
        <p:txBody>
          <a:bodyPr>
            <a:normAutofit fontScale="70000" lnSpcReduction="20000"/>
          </a:bodyPr>
          <a:lstStyle/>
          <a:p>
            <a:pPr marL="228600" algn="just">
              <a:lnSpc>
                <a:spcPct val="107000"/>
              </a:lnSpc>
              <a:spcAft>
                <a:spcPts val="800"/>
              </a:spcAft>
            </a:pPr>
            <a:endParaRPr lang="en-GB" sz="4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lt-LT" sz="5200" dirty="0">
                <a:effectLst/>
                <a:latin typeface="Times New Roman" panose="02020603050405020304" pitchFamily="18" charset="0"/>
                <a:ea typeface="Calibri" panose="020F0502020204030204" pitchFamily="34" charset="0"/>
                <a:cs typeface="Times New Roman" panose="02020603050405020304" pitchFamily="18" charset="0"/>
              </a:rPr>
              <a:t>Ledo gabalėlį padedame ant lėkštutės, šalia papilame truputį druskos. Sudrėkintą siūlą apvoliojame druskoje ir prilietę juo ledo gabaliuką palaikome. Po kelių minučių siūlą su ledo gabalėliu keliame.</a:t>
            </a:r>
            <a:endParaRPr lang="en-GB" sz="5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5311107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D275B-21EF-489D-9445-DFC9709FCC05}"/>
              </a:ext>
            </a:extLst>
          </p:cNvPr>
          <p:cNvSpPr>
            <a:spLocks noGrp="1"/>
          </p:cNvSpPr>
          <p:nvPr>
            <p:ph type="title"/>
          </p:nvPr>
        </p:nvSpPr>
        <p:spPr/>
        <p:txBody>
          <a:bodyPr/>
          <a:lstStyle/>
          <a:p>
            <a:endParaRPr lang="en-GB"/>
          </a:p>
        </p:txBody>
      </p:sp>
      <p:pic>
        <p:nvPicPr>
          <p:cNvPr id="5" name="Content Placeholder 4" descr="A group of people posing for a photo&#10;&#10;Description automatically generated with medium confidence">
            <a:extLst>
              <a:ext uri="{FF2B5EF4-FFF2-40B4-BE49-F238E27FC236}">
                <a16:creationId xmlns:a16="http://schemas.microsoft.com/office/drawing/2014/main" id="{CA1B8965-1822-4353-8C44-A7E1D894DD06}"/>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707035" y="-2955559"/>
            <a:ext cx="10777930" cy="12192000"/>
          </a:xfrm>
        </p:spPr>
      </p:pic>
    </p:spTree>
    <p:extLst>
      <p:ext uri="{BB962C8B-B14F-4D97-AF65-F5344CB8AC3E}">
        <p14:creationId xmlns:p14="http://schemas.microsoft.com/office/powerpoint/2010/main" val="18990226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21F66-8175-4541-B5C4-B170EBEA418F}"/>
              </a:ext>
            </a:extLst>
          </p:cNvPr>
          <p:cNvSpPr>
            <a:spLocks noGrp="1"/>
          </p:cNvSpPr>
          <p:nvPr>
            <p:ph type="title"/>
          </p:nvPr>
        </p:nvSpPr>
        <p:spPr>
          <a:xfrm flipV="1">
            <a:off x="913775" y="-1618938"/>
            <a:ext cx="10364451" cy="2237455"/>
          </a:xfrm>
        </p:spPr>
        <p:txBody>
          <a:bodyPr/>
          <a:lstStyle/>
          <a:p>
            <a:endParaRPr lang="en-GB" dirty="0"/>
          </a:p>
        </p:txBody>
      </p:sp>
      <p:pic>
        <p:nvPicPr>
          <p:cNvPr id="5" name="Content Placeholder 4" descr="A group of people posing for the camera&#10;&#10;Description automatically generated with medium confidence">
            <a:extLst>
              <a:ext uri="{FF2B5EF4-FFF2-40B4-BE49-F238E27FC236}">
                <a16:creationId xmlns:a16="http://schemas.microsoft.com/office/drawing/2014/main" id="{A128B4CF-9892-409C-B288-E09B1D6AD0DB}"/>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826957" y="-2955563"/>
            <a:ext cx="10538086" cy="12192003"/>
          </a:xfrm>
        </p:spPr>
      </p:pic>
    </p:spTree>
    <p:extLst>
      <p:ext uri="{BB962C8B-B14F-4D97-AF65-F5344CB8AC3E}">
        <p14:creationId xmlns:p14="http://schemas.microsoft.com/office/powerpoint/2010/main" val="4982425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99829-99D4-4FD0-AB11-A06C05FFD83D}"/>
              </a:ext>
            </a:extLst>
          </p:cNvPr>
          <p:cNvSpPr>
            <a:spLocks noGrp="1"/>
          </p:cNvSpPr>
          <p:nvPr>
            <p:ph type="title"/>
          </p:nvPr>
        </p:nvSpPr>
        <p:spPr/>
        <p:txBody>
          <a:bodyPr/>
          <a:lstStyle/>
          <a:p>
            <a:endParaRPr lang="en-GB"/>
          </a:p>
        </p:txBody>
      </p:sp>
      <p:pic>
        <p:nvPicPr>
          <p:cNvPr id="5" name="Content Placeholder 4" descr="A picture containing indoor&#10;&#10;Description automatically generated">
            <a:extLst>
              <a:ext uri="{FF2B5EF4-FFF2-40B4-BE49-F238E27FC236}">
                <a16:creationId xmlns:a16="http://schemas.microsoft.com/office/drawing/2014/main" id="{39E66523-2D1A-485B-962B-178436359C72}"/>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914398" y="-3087973"/>
            <a:ext cx="10658007" cy="12486805"/>
          </a:xfrm>
        </p:spPr>
      </p:pic>
    </p:spTree>
    <p:extLst>
      <p:ext uri="{BB962C8B-B14F-4D97-AF65-F5344CB8AC3E}">
        <p14:creationId xmlns:p14="http://schemas.microsoft.com/office/powerpoint/2010/main" val="6695771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B7BEF-E3C5-4E22-B3A8-8BE1B06F7A81}"/>
              </a:ext>
            </a:extLst>
          </p:cNvPr>
          <p:cNvSpPr>
            <a:spLocks noGrp="1"/>
          </p:cNvSpPr>
          <p:nvPr>
            <p:ph type="title"/>
          </p:nvPr>
        </p:nvSpPr>
        <p:spPr/>
        <p:txBody>
          <a:bodyPr/>
          <a:lstStyle/>
          <a:p>
            <a:endParaRPr lang="en-GB"/>
          </a:p>
        </p:txBody>
      </p:sp>
      <p:pic>
        <p:nvPicPr>
          <p:cNvPr id="5" name="Content Placeholder 4" descr="A picture containing text, indoor, person&#10;&#10;Description automatically generated">
            <a:extLst>
              <a:ext uri="{FF2B5EF4-FFF2-40B4-BE49-F238E27FC236}">
                <a16:creationId xmlns:a16="http://schemas.microsoft.com/office/drawing/2014/main" id="{BF05178F-A241-4D41-84E5-3FB6437CC1EB}"/>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892064" y="-3385128"/>
            <a:ext cx="10343216" cy="12256659"/>
          </a:xfrm>
        </p:spPr>
      </p:pic>
    </p:spTree>
    <p:extLst>
      <p:ext uri="{BB962C8B-B14F-4D97-AF65-F5344CB8AC3E}">
        <p14:creationId xmlns:p14="http://schemas.microsoft.com/office/powerpoint/2010/main" val="14520533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407B4-ECBA-4788-9F00-2F0105DB22B5}"/>
              </a:ext>
            </a:extLst>
          </p:cNvPr>
          <p:cNvSpPr>
            <a:spLocks noGrp="1"/>
          </p:cNvSpPr>
          <p:nvPr>
            <p:ph type="title"/>
          </p:nvPr>
        </p:nvSpPr>
        <p:spPr/>
        <p:txBody>
          <a:bodyPr/>
          <a:lstStyle/>
          <a:p>
            <a:pPr algn="ctr"/>
            <a:r>
              <a:rPr lang="lt-LT" sz="4000" b="1" dirty="0">
                <a:effectLst/>
                <a:latin typeface="Times New Roman" panose="02020603050405020304" pitchFamily="18" charset="0"/>
                <a:ea typeface="Calibri" panose="020F0502020204030204" pitchFamily="34" charset="0"/>
                <a:cs typeface="Times New Roman" panose="02020603050405020304" pitchFamily="18" charset="0"/>
              </a:rPr>
              <a:t>Išvada:</a:t>
            </a:r>
            <a:br>
              <a:rPr lang="en-GB" sz="4400" dirty="0">
                <a:effectLst/>
                <a:latin typeface="Times New Roman" panose="02020603050405020304" pitchFamily="18" charset="0"/>
                <a:ea typeface="Calibri" panose="020F0502020204030204" pitchFamily="34"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49765E28-4EC1-49FD-992B-1CCCD083CAE0}"/>
              </a:ext>
            </a:extLst>
          </p:cNvPr>
          <p:cNvSpPr>
            <a:spLocks noGrp="1"/>
          </p:cNvSpPr>
          <p:nvPr>
            <p:ph sz="quarter" idx="13"/>
          </p:nvPr>
        </p:nvSpPr>
        <p:spPr>
          <a:xfrm>
            <a:off x="228600" y="1028700"/>
            <a:ext cx="11595100" cy="5464175"/>
          </a:xfrm>
        </p:spPr>
        <p:txBody>
          <a:bodyPr>
            <a:normAutofit/>
          </a:bodyPr>
          <a:lstStyle/>
          <a:p>
            <a:pPr marL="0" indent="0">
              <a:lnSpc>
                <a:spcPct val="107000"/>
              </a:lnSpc>
              <a:spcAft>
                <a:spcPts val="800"/>
              </a:spcAft>
              <a:buNone/>
            </a:pPr>
            <a:endParaRPr lang="lt-LT" sz="4800" u="sng" dirty="0">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lt-LT" sz="4000" dirty="0">
                <a:effectLst/>
                <a:latin typeface="Times New Roman" panose="02020603050405020304" pitchFamily="18" charset="0"/>
                <a:ea typeface="Calibri" panose="020F0502020204030204" pitchFamily="34" charset="0"/>
                <a:cs typeface="Times New Roman" panose="02020603050405020304" pitchFamily="18" charset="0"/>
              </a:rPr>
              <a:t>Druska patekusi ant ledo jį po truputį tirpdo (ši druskos savybė matoma žiemą barstant gatves, šaligatvius, kelius). Druska ledo paviršiuje ištirpsta ir lėtai tipdo ledą ties siūlu, todėl galim pakelti ledo gabaliuką.</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0957977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0A01B-5BFD-4AB0-9405-E483A4518C9A}"/>
              </a:ext>
            </a:extLst>
          </p:cNvPr>
          <p:cNvSpPr>
            <a:spLocks noGrp="1"/>
          </p:cNvSpPr>
          <p:nvPr>
            <p:ph type="title"/>
          </p:nvPr>
        </p:nvSpPr>
        <p:spPr/>
        <p:txBody>
          <a:bodyPr>
            <a:normAutofit/>
          </a:bodyPr>
          <a:lstStyle/>
          <a:p>
            <a:pPr algn="ctr"/>
            <a:r>
              <a:rPr lang="lt-LT" sz="4000" b="1" dirty="0">
                <a:latin typeface="Times New Roman" panose="02020603050405020304" pitchFamily="18" charset="0"/>
                <a:cs typeface="Times New Roman" panose="02020603050405020304" pitchFamily="18" charset="0"/>
              </a:rPr>
              <a:t>Išvados:</a:t>
            </a:r>
            <a:endParaRPr lang="en-GB" sz="40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0268088-7D2D-442B-8BCC-DAE35B6BAF18}"/>
              </a:ext>
            </a:extLst>
          </p:cNvPr>
          <p:cNvSpPr>
            <a:spLocks noGrp="1"/>
          </p:cNvSpPr>
          <p:nvPr>
            <p:ph sz="quarter" idx="13"/>
          </p:nvPr>
        </p:nvSpPr>
        <p:spPr/>
        <p:txBody>
          <a:bodyPr/>
          <a:lstStyle/>
          <a:p>
            <a:r>
              <a:rPr lang="lt-LT" sz="4000" dirty="0">
                <a:latin typeface="Times New Roman" panose="02020603050405020304" pitchFamily="18" charset="0"/>
                <a:cs typeface="Times New Roman" panose="02020603050405020304" pitchFamily="18" charset="0"/>
              </a:rPr>
              <a:t>Nedideliais kiekiais druska naudinga ir reikalinga.</a:t>
            </a:r>
          </a:p>
          <a:p>
            <a:endParaRPr lang="lt-LT" dirty="0"/>
          </a:p>
          <a:p>
            <a:r>
              <a:rPr lang="lt-LT" sz="4000">
                <a:latin typeface="Times New Roman" panose="02020603050405020304" pitchFamily="18" charset="0"/>
                <a:cs typeface="Times New Roman" panose="02020603050405020304" pitchFamily="18" charset="0"/>
              </a:rPr>
              <a:t>Didesni </a:t>
            </a:r>
            <a:r>
              <a:rPr lang="lt-LT" sz="4000" dirty="0">
                <a:latin typeface="Times New Roman" panose="02020603050405020304" pitchFamily="18" charset="0"/>
                <a:cs typeface="Times New Roman" panose="02020603050405020304" pitchFamily="18" charset="0"/>
              </a:rPr>
              <a:t>jos kiekiai gali pakenkti žmogui ir mus supančiai aplinkai.</a:t>
            </a:r>
            <a:endParaRPr lang="en-GB"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1001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FBA39-909E-4211-9F26-EE1BF58EB015}"/>
              </a:ext>
            </a:extLst>
          </p:cNvPr>
          <p:cNvSpPr>
            <a:spLocks noGrp="1"/>
          </p:cNvSpPr>
          <p:nvPr>
            <p:ph type="title"/>
          </p:nvPr>
        </p:nvSpPr>
        <p:spPr/>
        <p:txBody>
          <a:bodyPr>
            <a:normAutofit/>
          </a:bodyPr>
          <a:lstStyle/>
          <a:p>
            <a:pPr algn="ctr"/>
            <a:r>
              <a:rPr lang="lt-LT" sz="4000" b="1" dirty="0">
                <a:effectLst/>
                <a:latin typeface="Times New Roman" panose="02020603050405020304" pitchFamily="18" charset="0"/>
                <a:ea typeface="Calibri" panose="020F0502020204030204" pitchFamily="34" charset="0"/>
                <a:cs typeface="Times New Roman" panose="02020603050405020304" pitchFamily="18" charset="0"/>
              </a:rPr>
              <a:t>Eiga: </a:t>
            </a:r>
            <a:br>
              <a:rPr lang="lt-LT" sz="4000" b="1" dirty="0">
                <a:effectLst/>
                <a:latin typeface="Times New Roman" panose="02020603050405020304" pitchFamily="18" charset="0"/>
                <a:ea typeface="Calibri" panose="020F0502020204030204" pitchFamily="34" charset="0"/>
                <a:cs typeface="Times New Roman" panose="02020603050405020304" pitchFamily="18" charset="0"/>
              </a:rPr>
            </a:br>
            <a:endParaRPr lang="en-GB" sz="4000" dirty="0"/>
          </a:p>
        </p:txBody>
      </p:sp>
      <p:sp>
        <p:nvSpPr>
          <p:cNvPr id="3" name="Content Placeholder 2">
            <a:extLst>
              <a:ext uri="{FF2B5EF4-FFF2-40B4-BE49-F238E27FC236}">
                <a16:creationId xmlns:a16="http://schemas.microsoft.com/office/drawing/2014/main" id="{6FB5978D-A11B-4B6B-A905-AE2D96F37D38}"/>
              </a:ext>
            </a:extLst>
          </p:cNvPr>
          <p:cNvSpPr>
            <a:spLocks noGrp="1"/>
          </p:cNvSpPr>
          <p:nvPr>
            <p:ph sz="quarter" idx="13"/>
          </p:nvPr>
        </p:nvSpPr>
        <p:spPr>
          <a:xfrm>
            <a:off x="431800" y="1308100"/>
            <a:ext cx="10845800" cy="4483099"/>
          </a:xfrm>
        </p:spPr>
        <p:txBody>
          <a:bodyPr>
            <a:normAutofit lnSpcReduction="10000"/>
          </a:bodyPr>
          <a:lstStyle/>
          <a:p>
            <a:pPr algn="just">
              <a:lnSpc>
                <a:spcPct val="107000"/>
              </a:lnSpc>
              <a:spcAft>
                <a:spcPts val="800"/>
              </a:spcAft>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lt-LT" sz="4000" dirty="0">
                <a:effectLst/>
                <a:latin typeface="Times New Roman" panose="02020603050405020304" pitchFamily="18" charset="0"/>
                <a:ea typeface="Calibri" panose="020F0502020204030204" pitchFamily="34" charset="0"/>
                <a:cs typeface="Times New Roman" panose="02020603050405020304" pitchFamily="18" charset="0"/>
              </a:rPr>
              <a:t>Į dvi stiklines įpilame po lygiai vandens (pusė stiklinės). Į vieną stiklinę įdedame 9 arbatinius šaukštelius su kaupu druskos ir labai gerai išmaišome, kad druska ištirptų. Kitą paliekame su paprastu vandeniu iš krano. Į abi stiklines įdedame po kiaušinį.</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0997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9B0FE-2424-40D5-8E6B-2061F5E2F9EE}"/>
              </a:ext>
            </a:extLst>
          </p:cNvPr>
          <p:cNvSpPr>
            <a:spLocks noGrp="1"/>
          </p:cNvSpPr>
          <p:nvPr>
            <p:ph type="title"/>
          </p:nvPr>
        </p:nvSpPr>
        <p:spPr/>
        <p:txBody>
          <a:bodyPr/>
          <a:lstStyle/>
          <a:p>
            <a:endParaRPr lang="en-GB"/>
          </a:p>
        </p:txBody>
      </p:sp>
      <p:pic>
        <p:nvPicPr>
          <p:cNvPr id="5" name="Content Placeholder 4" descr="A picture containing shop&#10;&#10;Description automatically generated">
            <a:extLst>
              <a:ext uri="{FF2B5EF4-FFF2-40B4-BE49-F238E27FC236}">
                <a16:creationId xmlns:a16="http://schemas.microsoft.com/office/drawing/2014/main" id="{34BEC0B4-99D6-4F55-ABDB-106AF8D1F503}"/>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1655457" y="-3678543"/>
            <a:ext cx="8779486" cy="12293603"/>
          </a:xfrm>
        </p:spPr>
      </p:pic>
    </p:spTree>
    <p:extLst>
      <p:ext uri="{BB962C8B-B14F-4D97-AF65-F5344CB8AC3E}">
        <p14:creationId xmlns:p14="http://schemas.microsoft.com/office/powerpoint/2010/main" val="1534415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1968F-99E4-48C1-86A5-46D6439CAB43}"/>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FF07AC7E-0DF6-4970-881E-6B3785F18EC7}"/>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2359888" y="-2858652"/>
            <a:ext cx="7472221" cy="12192000"/>
          </a:xfrm>
        </p:spPr>
      </p:pic>
    </p:spTree>
    <p:extLst>
      <p:ext uri="{BB962C8B-B14F-4D97-AF65-F5344CB8AC3E}">
        <p14:creationId xmlns:p14="http://schemas.microsoft.com/office/powerpoint/2010/main" val="1250538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39A7F-5276-441F-8844-3DE2A3C03E2F}"/>
              </a:ext>
            </a:extLst>
          </p:cNvPr>
          <p:cNvSpPr>
            <a:spLocks noGrp="1"/>
          </p:cNvSpPr>
          <p:nvPr>
            <p:ph type="title"/>
          </p:nvPr>
        </p:nvSpPr>
        <p:spPr/>
        <p:txBody>
          <a:bodyPr/>
          <a:lstStyle/>
          <a:p>
            <a:endParaRPr lang="en-GB"/>
          </a:p>
        </p:txBody>
      </p:sp>
      <p:pic>
        <p:nvPicPr>
          <p:cNvPr id="5" name="Content Placeholder 4" descr="A picture containing text&#10;&#10;Description automatically generated">
            <a:extLst>
              <a:ext uri="{FF2B5EF4-FFF2-40B4-BE49-F238E27FC236}">
                <a16:creationId xmlns:a16="http://schemas.microsoft.com/office/drawing/2014/main" id="{AD5889C0-1BCB-4DE5-959C-19428665F9D0}"/>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677055" y="-2715715"/>
            <a:ext cx="10837891" cy="12192003"/>
          </a:xfrm>
        </p:spPr>
      </p:pic>
    </p:spTree>
    <p:extLst>
      <p:ext uri="{BB962C8B-B14F-4D97-AF65-F5344CB8AC3E}">
        <p14:creationId xmlns:p14="http://schemas.microsoft.com/office/powerpoint/2010/main" val="29574158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546</Words>
  <Application>Microsoft Office PowerPoint</Application>
  <PresentationFormat>Widescreen</PresentationFormat>
  <Paragraphs>86</Paragraphs>
  <Slides>57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Arial</vt:lpstr>
      <vt:lpstr>Calibri</vt:lpstr>
      <vt:lpstr>Calibri Light</vt:lpstr>
      <vt:lpstr>Times New Roman</vt:lpstr>
      <vt:lpstr>Office Theme</vt:lpstr>
      <vt:lpstr>Projektas    „Druska ir jos įtaka mus supančiai aplinkai“ </vt:lpstr>
      <vt:lpstr>PowerPoint Presentation</vt:lpstr>
      <vt:lpstr>    Veiklos metodai:     </vt:lpstr>
      <vt:lpstr>PowerPoint Presentation</vt:lpstr>
      <vt:lpstr>Priemonės: </vt:lpstr>
      <vt:lpstr>Eiga:  </vt:lpstr>
      <vt:lpstr>PowerPoint Presentation</vt:lpstr>
      <vt:lpstr>PowerPoint Presentation</vt:lpstr>
      <vt:lpstr>PowerPoint Presentation</vt:lpstr>
      <vt:lpstr>PowerPoint Presentation</vt:lpstr>
      <vt:lpstr>PowerPoint Presentation</vt:lpstr>
      <vt:lpstr>PowerPoint Presentation</vt:lpstr>
      <vt:lpstr>Išvada: </vt:lpstr>
      <vt:lpstr>PowerPoint Presentation</vt:lpstr>
      <vt:lpstr>Priemonės:   </vt:lpstr>
      <vt:lpstr>Eiga: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Išvados: </vt:lpstr>
      <vt:lpstr>PowerPoint Presentation</vt:lpstr>
      <vt:lpstr>Priemonės:</vt:lpstr>
      <vt:lpstr> Eiga:  </vt:lpstr>
      <vt:lpstr>PowerPoint Presentation</vt:lpstr>
      <vt:lpstr>PowerPoint Presentation</vt:lpstr>
      <vt:lpstr>PowerPoint Presentation</vt:lpstr>
      <vt:lpstr>PowerPoint Presentation</vt:lpstr>
      <vt:lpstr>Išvados:  </vt:lpstr>
      <vt:lpstr>PowerPoint Presentation</vt:lpstr>
      <vt:lpstr>Priemonės:  </vt:lpstr>
      <vt:lpstr>Eiga:  </vt:lpstr>
      <vt:lpstr>PowerPoint Presentation</vt:lpstr>
      <vt:lpstr>PowerPoint Presentation</vt:lpstr>
      <vt:lpstr>PowerPoint Presentation</vt:lpstr>
      <vt:lpstr> Rezultatas: </vt:lpstr>
      <vt:lpstr>Išvada:</vt:lpstr>
      <vt:lpstr>PowerPoint Presentation</vt:lpstr>
      <vt:lpstr>Priemonės:  </vt:lpstr>
      <vt:lpstr>Eiga:  </vt:lpstr>
      <vt:lpstr>PowerPoint Presentation</vt:lpstr>
      <vt:lpstr>PowerPoint Presentation</vt:lpstr>
      <vt:lpstr>PowerPoint Presentation</vt:lpstr>
      <vt:lpstr>PowerPoint Presentation</vt:lpstr>
      <vt:lpstr>Išvada: </vt:lpstr>
      <vt:lpstr>Išvados: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Projektas  „Druska ir jos įtaka mus supančiai aplinkai“ </dc:title>
  <dc:creator>Virginija Panavienė</dc:creator>
  <cp:lastModifiedBy>Edgaras Puodžiūnas</cp:lastModifiedBy>
  <cp:revision>114</cp:revision>
  <dcterms:created xsi:type="dcterms:W3CDTF">2022-03-23T18:07:40Z</dcterms:created>
  <dcterms:modified xsi:type="dcterms:W3CDTF">2022-04-22T03:34:32Z</dcterms:modified>
</cp:coreProperties>
</file>