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8" r:id="rId6"/>
    <p:sldId id="309" r:id="rId7"/>
    <p:sldId id="310" r:id="rId8"/>
    <p:sldId id="312" r:id="rId9"/>
    <p:sldId id="319" r:id="rId10"/>
    <p:sldId id="314" r:id="rId11"/>
    <p:sldId id="313" r:id="rId12"/>
    <p:sldId id="315" r:id="rId13"/>
    <p:sldId id="316" r:id="rId14"/>
    <p:sldId id="317" r:id="rId15"/>
    <p:sldId id="318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1" r:id="rId27"/>
    <p:sldId id="330" r:id="rId28"/>
  </p:sldIdLst>
  <p:sldSz cx="12192000" cy="6858000"/>
  <p:notesSz cx="6858000" cy="9144000"/>
  <p:defaultTextStyle>
    <a:defPPr rtl="0"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159D41-6FCB-403F-98F4-0030980C2FEF}" v="5" dt="2020-11-27T15:34:50.526"/>
  </p1510:revLst>
</p1510:revInfo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6437" autoAdjust="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0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ė Kirsienė" userId="37c6e74e74923c3e" providerId="LiveId" clId="{46159D41-6FCB-403F-98F4-0030980C2FEF}"/>
    <pc:docChg chg="modSld">
      <pc:chgData name="Valė Kirsienė" userId="37c6e74e74923c3e" providerId="LiveId" clId="{46159D41-6FCB-403F-98F4-0030980C2FEF}" dt="2020-11-27T15:34:50.526" v="6"/>
      <pc:docMkLst>
        <pc:docMk/>
      </pc:docMkLst>
      <pc:sldChg chg="modAnim">
        <pc:chgData name="Valė Kirsienė" userId="37c6e74e74923c3e" providerId="LiveId" clId="{46159D41-6FCB-403F-98F4-0030980C2FEF}" dt="2020-11-27T15:34:50.526" v="6"/>
        <pc:sldMkLst>
          <pc:docMk/>
          <pc:sldMk cId="808888522" sldId="326"/>
        </pc:sldMkLst>
      </pc:sldChg>
      <pc:sldChg chg="modSp mod modAnim">
        <pc:chgData name="Valė Kirsienė" userId="37c6e74e74923c3e" providerId="LiveId" clId="{46159D41-6FCB-403F-98F4-0030980C2FEF}" dt="2020-11-27T15:31:35.472" v="4"/>
        <pc:sldMkLst>
          <pc:docMk/>
          <pc:sldMk cId="3356059859" sldId="327"/>
        </pc:sldMkLst>
        <pc:picChg chg="mod">
          <ac:chgData name="Valė Kirsienė" userId="37c6e74e74923c3e" providerId="LiveId" clId="{46159D41-6FCB-403F-98F4-0030980C2FEF}" dt="2020-11-27T15:30:54.908" v="0" actId="14100"/>
          <ac:picMkLst>
            <pc:docMk/>
            <pc:sldMk cId="3356059859" sldId="327"/>
            <ac:picMk id="1026" creationId="{00000000-0000-0000-0000-000000000000}"/>
          </ac:picMkLst>
        </pc:picChg>
        <pc:picChg chg="mod">
          <ac:chgData name="Valė Kirsienė" userId="37c6e74e74923c3e" providerId="LiveId" clId="{46159D41-6FCB-403F-98F4-0030980C2FEF}" dt="2020-11-27T15:30:58.819" v="1" actId="14100"/>
          <ac:picMkLst>
            <pc:docMk/>
            <pc:sldMk cId="3356059859" sldId="327"/>
            <ac:picMk id="1027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B281FB-9373-466F-909E-5689103C0910}" type="datetime1">
              <a:rPr lang="lt-LT" smtClean="0"/>
              <a:pPr rtl="0"/>
              <a:t>2020-11-27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lt-LT" smtClean="0"/>
              <a:pPr rtl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1832E7-E71F-446D-AA46-61C4B9614BF1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r>
              <a:rPr lang="lt-LT" noProof="0" dirty="0"/>
              <a:t>a</a:t>
            </a:r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27403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38377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4965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92213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97257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8550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2124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17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26416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8850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2412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20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98479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00042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21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755804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22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785777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23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26843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24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5852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4583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0441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5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8020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6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0488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8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15847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9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1188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lt-LT" smtClean="0"/>
              <a:pPr rtl="0"/>
              <a:t>10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1799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ė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457 laisva forma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" name="458 laisva forma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" name="459 laisva forma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" name="460 laisva forma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" name="461 laisva forma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" name="462 laisva forma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" name="463 laisva forma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" name="464 laisva forma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" name="465 laisva forma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" name="466 laisva forma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" name="467 laisva forma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" name="468 laisva forma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" name="469 laisva forma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" name="470 laisva forma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" name="471 laisva forma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" name="472 laisva forma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" name="473 laisva forma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" name="474 laisva forma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" name="475 laisva forma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" name="476 laisva forma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" name="477 laisva forma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" name="478 laisva forma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" name="479 laisva forma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" name="480 laisva forma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" name="481 laisva forma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" name="482 laisva forma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" name="483 laisva forma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" name="484 laisva forma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" name="485 laisva forma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" name="486 laisva forma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5" name="487 laisva forma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6" name="488 laisva forma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7" name="489 laisva forma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8" name="490 laisva forma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9" name="485 laisva forma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0" name="39 grupė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28 laisva forma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" name="29 laisva forma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" name="30 laisva forma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" name="31 laisva forma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5" name="32 laisva forma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6" name="33 laisva forma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7" name="34 laisva forma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8" name="35 laisva forma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49" name="500 laisva forma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50" name="49 grupė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36 laisva forma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2" name="37 laisva forma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3" name="38 laisva forma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4" name="39 laisva forma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5" name="40 laisva forma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6" name="41 laisva forma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7" name="42 laisva forma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8" name="43 laisva forma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59" name="413 laisva forma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60" name="414 laisva forma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61" name="5 grupė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6 laisva forma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3" name="7 laisva forma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4" name="8 laisva forma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5" name="9 laisva forma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6" name="10 laisva forma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7" name="11 laisva forma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8" name="12 laisva forma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9" name="13 laisva forma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0" name="14 laisva forma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1" name="15 laisva forma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2" name="16 laisva forma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3" name="17 laisva forma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4" name="18 laisva forma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5" name="19 laisva forma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6" name="20 laisva forma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7" name="21 laisva forma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8" name="22 laisva forma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9" name="23 laisva forma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0" name="24 laisva forma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81" name="33 grupė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34 laisva forma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3" name="35 laisva forma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4" name="36 laisva forma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5" name="37 laisva forma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6" name="38 laisva forma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87" name="43 grupė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44 laisva forma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9" name="45 laisva forma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0" name="46 laisva forma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1" name="47 laisva forma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2" name="48 laisva forma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3" name="49 laisva forma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94" name="93 grupė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34 laisva forma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6" name="35 laisva forma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7" name="36 laisva forma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8" name="38 laisva forma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99" name="43 grupė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44 laisva forma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1" name="45 laisva forma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2" name="46 laisva forma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3" name="47 laisva forma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4" name="48 laisva forma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5" name="49 laisva forma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06" name="105 grupė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28 laisva forma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8" name="29 laisva forma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9" name="30 laisva forma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0" name="31 laisva forma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1" name="32 laisva forma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2" name="33 laisva forma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3" name="34 laisva forma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4" name="35 laisva forma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115" name="8 laisva forma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116" name="115 laisva forma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noProof="0" dirty="0"/>
          </a:p>
        </p:txBody>
      </p:sp>
      <p:grpSp>
        <p:nvGrpSpPr>
          <p:cNvPr id="117" name="116 grupė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324 laisva forma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9" name="325 laisva forma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0" name="326 laisva forma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1" name="327 laisva forma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2" name="328 laisva forma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3" name="329 laisva forma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4" name="330 laisva forma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5" name="331 laisva forma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6" name="332 laisva forma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7" name="333 laisva forma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8" name="334 laisva forma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9" name="335 laisva forma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0" name="336 laisva forma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1" name="337 laisva forma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2" name="338 laisva forma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3" name="339 laisva forma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4" name="340 laisva forma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5" name="341 laisva forma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6" name="342 laisva forma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7" name="343 laisva forma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8" name="344 laisva forma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9" name="345 laisva forma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0" name="346 laisva forma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1" name="347 laisva forma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2" name="348 laisva forma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3" name="349 laisva forma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4" name="332 laisva forma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5" name="332 laisva forma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46" name="5 grupė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6 laisva forma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8" name="7 laisva forma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9" name="8 laisva forma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0" name="9 laisva forma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1" name="10 laisva forma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2" name="11 laisva forma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3" name="12 laisva forma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4" name="13 laisva forma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5" name="14 laisva forma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6" name="15 laisva forma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7" name="16 laisva forma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8" name="17 laisva forma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9" name="18 laisva forma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0" name="19 laisva forma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1" name="20 laisva forma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2" name="21 laisva forma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3" name="22 laisva forma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4" name="23 laisva forma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5" name="24 laisva forma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6" name="25 laisva forma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7" name="26 laisva forma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8" name="27 laisva forma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9" name="28 laisva forma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0" name="29 laisva forma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71" name="64 grupė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65 laisva forma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3" name="66 laisva forma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4" name="67 laisva forma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5" name="68 laisva forma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6" name="69 laisva forma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7" name="70 laisva forma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8" name="71 laisva forma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9" name="72 laisva forma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Autofit/>
          </a:bodyPr>
          <a:lstStyle>
            <a:lvl1pPr algn="ctr">
              <a:defRPr sz="650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lt-LT" noProof="0"/>
              <a:t>Spustelėkite norėdami redaguoti šablono paantraštės stilių</a:t>
            </a:r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D29555-E6E0-4042-B88E-3590E48B74FC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619FE6-4AF5-495C-838F-F5BE263986CE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3BAC96-4C1C-45D6-A5B9-3D6DA83730EA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09C2F3-EEC6-4D0D-A125-94BFC246A956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352369-CC24-42F3-93DF-9285C5D3812C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antraštė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5EEEAC-E243-43E4-9966-0ACB3B0C856D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2 laisva forma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7" name="50 laisva forma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8" name="51 laisva forma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9" name="69 grupė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70 laisva forma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" name="71 laisva forma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" name="72 laisva forma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" name="73 laisva forma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" name="75 laisva forma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" name="76 laisva forma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" name="77 laisva forma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" name="78 laisva forma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" name="79 laisva forma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" name="80 laisva forma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" name="92 laisva forma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" name="93 laisva forma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5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6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7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8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9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0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1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5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6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7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8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9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0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1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2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3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4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5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6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7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8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9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0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1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2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3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4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5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6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7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8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9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0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1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2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3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4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5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6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7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8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79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0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1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2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3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4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5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6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7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8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89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0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1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2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93" name="69 grupė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70 laisva forma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5" name="71 laisva forma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6" name="72 laisva forma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7" name="73 laisva forma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8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99" name="75 laisva forma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0" name="76 laisva forma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1" name="77 laisva forma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2" name="78 laisva forma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3" name="79 laisva forma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4" name="80 laisva forma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5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6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7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8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09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0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1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2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3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4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5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6" name="92 laisva forma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7" name="93 laisva forma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8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19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0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1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2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3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4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5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6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7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8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9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0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1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2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3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4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5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6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7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8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9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0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1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2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3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4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5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6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7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8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9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0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1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2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3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4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5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6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7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8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9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0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1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2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3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4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5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6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7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8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9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0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1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2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3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4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5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6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77" name="69 grupė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70 laisva forma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9" name="71 laisva forma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0" name="72 laisva forma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1" name="73 laisva forma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2" name="74 laisva forma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3" name="75 laisva forma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4" name="76 laisva forma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5" name="77 laisva forma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6" name="78 laisva forma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7" name="79 laisva forma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8" name="80 laisva forma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9" name="81 laisva forma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0" name="82 laisva forma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1" name="83 laisva forma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2" name="84 laisva forma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3" name="85 laisva forma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4" name="86 laisva forma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5" name="87 laisva forma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6" name="88 laisva forma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7" name="89 laisva forma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8" name="90 laisva forma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99" name="91 laisva forma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0" name="92 laisva forma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1" name="94 laisva forma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2" name="95 laisva forma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3" name="96 laisva forma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4" name="97 laisva forma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5" name="98 laisva forma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6" name="99 laisva forma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7" name="100 laisva forma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8" name="101 laisva forma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09" name="102 laisva forma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0" name="103 laisva forma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1" name="104 laisva forma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2" name="105 laisva forma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3" name="106 laisva forma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4" name="107 laisva forma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5" name="108 laisva forma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6" name="109 laisva forma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7" name="110 laisva forma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8" name="111 laisva forma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9" name="112 laisva forma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0" name="113 laisva forma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1" name="114 laisva forma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2" name="115 laisva forma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3" name="116 laisva forma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4" name="117 laisva forma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5" name="118 laisva forma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6" name="119 laisva forma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7" name="120 laisva forma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8" name="121 laisva forma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9" name="122 laisva forma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0" name="123 laisva forma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1" name="124 laisva forma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2" name="125 laisva forma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3" name="126 laisva forma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4" name="127 laisva forma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5" name="128 laisva forma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6" name="129 laisva forma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7" name="130 laisva forma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8" name="131 laisva forma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9" name="132 laisva forma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0" name="133 laisva forma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1" name="134 laisva forma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2" name="135 laisva forma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3" name="136 laisva forma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4" name="137 laisva forma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5" name="138 laisva forma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6" name="139 laisva forma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7" name="140 laisva forma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8" name="141 laisva forma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9" name="142 laisva forma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0" name="143 laisva forma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1" name="144 laisva forma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2" name="145 laisva forma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3" name="146 laisva forma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4" name="147 laisva forma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5" name="148 laisva forma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6" name="149 laisva forma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7" name="150 laisva forma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8" name="151 laisva forma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9" name="152 laisva forma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260" name="50 grupė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51 laisva forma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2" name="52 laisva forma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3" name="53 laisva forma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4" name="54 laisva forma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5" name="55 laisva forma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6" name="56 laisva forma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7" name="57 laisva forma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8" name="58 laisva forma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69" name="59 laisva forma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0" name="60 laisva forma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1" name="61 laisva forma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2" name="62 laisva forma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3" name="63 laisva forma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64 laisva forma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5" name="65 laisva forma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6" name="66 laisva forma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7" name="67 laisva forma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68 laisva forma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79" name="69 laisva forma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0" name="70 laisva forma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1" name="71 laisva forma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2" name="72 laisva forma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3" name="73 laisva forma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4" name="74 laisva forma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75 laisva forma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76 laisva forma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7" name="77 laisva forma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8" name="78 laisva forma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289" name="5 grupė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6 laisva forma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1" name="7 ovalas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2" name="8 laisva forma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3" name="9 laisva forma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4" name="10 laisva forma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5" name="11 laisva forma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6" name="12 laisva forma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7" name="13 laisva forma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8" name="14 laisva forma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9" name="15 laisva forma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0" name="16 laisva forma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1" name="17 laisva forma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2" name="18 laisva forma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3" name="19 laisva forma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4" name="20 laisva forma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5" name="21 laisva forma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6" name="22 laisva forma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7" name="23 laisva forma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8" name="24 laisva forma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9" name="25 laisva forma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310" name="52 laisva forma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311" name="29 grupė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30 laisva forma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3" name="31 laisva forma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4" name="32 laisva forma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5" name="33 laisva forma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6" name="34 laisva forma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7" name="35 laisva forma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8" name="36 laisva forma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9" name="37 laisva forma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0" name="38 laisva forma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1" name="39 laisva forma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2" name="40 laisva forma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3" name="41 laisva forma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4" name="42 laisva forma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5" name="43 laisva forma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6" name="44 laisva forma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7" name="45 laisva forma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8" name="46 laisva forma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9" name="47 laisva forma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0" name="48 laisva forma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1" name="49 laisva forma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2" name="50 laisva forma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3" name="51 laisva forma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4" name="52 laisva forma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5" name="53 laisva forma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6" name="54 laisva forma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7" name="55 laisva forma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8" name="56 laisva forma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9" name="57 laisva forma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0" name="58 laisva forma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1" name="59 laisva forma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2" name="60 laisva forma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3" name="61 laisva forma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4" name="62 laisva forma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5" name="63 laisva forma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6" name="64 laisva forma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47" name="65 laisva forma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348" name="347 grupė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156 grupė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157 laisva forma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6" name="158 laisva forma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7" name="159 laisva forma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8" name="160 laisva forma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9" name="161 laisva forma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0" name="162 laisva forma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1" name="163 laisva forma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2" name="164 laisva forma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3" name="165 laisva forma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4" name="166 laisva forma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5" name="167 laisva forma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6" name="168 laisva forma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7" name="169 laisva forma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8" name="170 laisva forma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89" name="171 laisva forma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0" name="172 laisva forma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1" name="173 laisva forma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2" name="174 laisva forma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3" name="175 laisva forma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4" name="176 laisva forma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5" name="177 laisva forma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6" name="178 laisva forma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7" name="179 laisva forma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8" name="180 laisva forma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99" name="190 laisva forma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0" name="191 laisva forma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1" name="192 laisva forma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2" name="193 laisva forma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3" name="194 laisva forma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4" name="195 laisva forma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5" name="196 laisva forma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6" name="197 laisva forma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7" name="198 laisva forma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8" name="199 laisva forma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09" name="214 laisva forma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0" name="215 laisva forma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1" name="216 laisva forma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2" name="217 laisva forma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3" name="218 laisva forma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4" name="219 laisva forma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5" name="220 laisva forma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6" name="221 laisva forma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7" name="222 laisva forma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8" name="223 laisva forma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19" name="224 laisva forma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20" name="225 laisva forma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421" name="226 laisva forma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</p:grpSp>
        <p:grpSp>
          <p:nvGrpSpPr>
            <p:cNvPr id="350" name="349 grupė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244 laisva forma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7" name="245 laisva forma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8" name="246 laisva forma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9" name="247 laisva forma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0" name="248 laisva forma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1" name="251 laisva forma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2" name="252 laisva forma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3" name="253 laisva forma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74" name="254 laisva forma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</p:grpSp>
        <p:grpSp>
          <p:nvGrpSpPr>
            <p:cNvPr id="351" name="350 grupė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343 laisva forma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0" name="344 laisva forma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1" name="345 laisva forma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2" name="346 laisva forma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3" name="347 laisva forma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4" name="348 laisva forma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65" name="349 laisva forma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</p:grpSp>
        <p:grpSp>
          <p:nvGrpSpPr>
            <p:cNvPr id="352" name="351 grupė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369 laisva forma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4" name="370 laisva forma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5" name="371 laisva forma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6" name="372 laisva forma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7" name="373 laisva forma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  <p:sp>
            <p:nvSpPr>
              <p:cNvPr id="358" name="374 laisva forma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lt-LT" noProof="0" dirty="0"/>
              </a:p>
            </p:txBody>
          </p:sp>
        </p:grpSp>
      </p:grpSp>
      <p:grpSp>
        <p:nvGrpSpPr>
          <p:cNvPr id="422" name="52 grupė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4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5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6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7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8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9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0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31" name="52 grupė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3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4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5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6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7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8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39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40" name="66 grupė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67 laisva forma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2" name="68 laisva forma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3" name="69 laisva forma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4" name="70 laisva forma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5" name="71 laisva forma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6" name="72 laisva forma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7" name="73 laisva forma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48" name="74 laisva forma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A8FAC-75F5-4E79-997B-8E3499EB4B6C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C0945F-41AA-4A41-AC83-EE0936FB6602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AC0EC7-73A2-4EB7-A48D-B053F6395ADA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lt-LT" noProof="0"/>
              <a:t>Spustelėję redaguokite stilių</a:t>
            </a:r>
            <a:endParaRPr lang="lt-LT" noProof="0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 noProof="0"/>
              <a:t>Spustelėkite piktogramą norėdami įtraukti paveikslėlį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noProof="0"/>
              <a:t>Spustelėkite, kad galėtumėte redaguoti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74F1EC-B979-4A79-8A75-04819DA5AA3C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0 laisva forma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8" name="51 laisva forma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sp>
        <p:nvSpPr>
          <p:cNvPr id="9" name="51 laisva forma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lt-LT" noProof="0" dirty="0"/>
          </a:p>
        </p:txBody>
      </p:sp>
      <p:grpSp>
        <p:nvGrpSpPr>
          <p:cNvPr id="10" name="66 grupė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67 laisva forma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2" name="68 laisva forma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3" name="69 laisva forma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4" name="70 laisva forma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5" name="71 laisva forma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6" name="72 laisva forma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7" name="73 laisva forma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18" name="74 laisva forma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19" name="18 grupė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99 laisva forma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1" name="100 laisva forma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2" name="101 laisva forma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3" name="102 laisva forma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4" name="103 laisva forma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5" name="104 laisva forma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26" name="5 grupė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6 laisva forma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8" name="7 laisva forma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29" name="8 laisva forma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0" name="9 laisva forma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1" name="10 laisva forma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2" name="11 laisva forma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3" name="12 laisva forma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34" name="16 grupė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34 laisva forma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6" name="35 laisva forma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7" name="36 laisva forma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8" name="37 laisva forma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39" name="38 laisva forma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0" name="39 laisva forma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1" name="40 laisva forma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2" name="41 laisva forma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43" name="28 grupė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29 laisva forma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5" name="30 laisva forma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6" name="31 laisva forma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7" name="32 laisva forma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8" name="33 laisva forma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49" name="34 laisva forma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0" name="35 laisva forma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1" name="36 laisva forma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52" name="52 grupė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53 laisva forma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4" name="54 laisva forma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5" name="55 laisva forma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6" name="56 laisva forma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7" name="57 laisva forma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8" name="58 laisva forma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59" name="59 laisva forma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0" name="60 laisva forma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grpSp>
        <p:nvGrpSpPr>
          <p:cNvPr id="61" name="64 grupė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65 laisva forma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3" name="66 laisva forma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4" name="67 laisva forma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5" name="68 laisva forma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6" name="69 laisva forma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7" name="70 laisva forma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8" name="71 laisva forma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  <p:sp>
          <p:nvSpPr>
            <p:cNvPr id="69" name="72 laisva forma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lt-LT" noProof="0" dirty="0"/>
            </a:p>
          </p:txBody>
        </p:sp>
      </p:grp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noProof="0" dirty="0"/>
              <a:t>Spustelėję redaguokite šablono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noProof="0" dirty="0"/>
              <a:t>Spustelėkite, jei norite redaguoti ruošinio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noProof="0" dirty="0"/>
              <a:t>Įtraukti </a:t>
            </a:r>
            <a:r>
              <a:rPr lang="lt-LT" noProof="0" dirty="0" err="1"/>
              <a:t>poraštę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70DC29B2-560E-4BC4-8954-A42FD611A404}" type="datetime1">
              <a:rPr lang="lt-LT" noProof="0" smtClean="0"/>
              <a:pPr rtl="0"/>
              <a:t>2020-11-27</a:t>
            </a:fld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lt-LT" noProof="0" smtClean="0"/>
              <a:pPr rtl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3263980"/>
          </a:xfrm>
        </p:spPr>
        <p:txBody>
          <a:bodyPr rtlCol="0"/>
          <a:lstStyle/>
          <a:p>
            <a:pPr rtl="0"/>
            <a:r>
              <a:rPr lang="lt-LT" sz="4800" b="1" i="1" dirty="0"/>
              <a:t>LIK SVEIKAS, RUDENĖLI</a:t>
            </a:r>
            <a:r>
              <a:rPr lang="ru-RU" sz="4800" b="1" i="1" dirty="0"/>
              <a:t>!</a:t>
            </a:r>
            <a:endParaRPr lang="lt-LT" sz="4800" b="1" i="1" dirty="0"/>
          </a:p>
        </p:txBody>
      </p:sp>
      <p:sp>
        <p:nvSpPr>
          <p:cNvPr id="5" name="4 paantraštė"/>
          <p:cNvSpPr>
            <a:spLocks noGrp="1"/>
          </p:cNvSpPr>
          <p:nvPr>
            <p:ph type="subTitle" idx="1"/>
          </p:nvPr>
        </p:nvSpPr>
        <p:spPr>
          <a:xfrm>
            <a:off x="3086100" y="460295"/>
            <a:ext cx="8401050" cy="1063705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lt-LT" sz="4800" dirty="0"/>
              <a:t>Vilniaus „Atžalyno“ mokyklos-darželio projektas</a:t>
            </a:r>
            <a:endParaRPr lang="lt-LT" dirty="0"/>
          </a:p>
          <a:p>
            <a:pPr rt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7D6809-F0E6-4333-B8F8-D4EA6346A357}"/>
              </a:ext>
            </a:extLst>
          </p:cNvPr>
          <p:cNvSpPr txBox="1"/>
          <p:nvPr/>
        </p:nvSpPr>
        <p:spPr>
          <a:xfrm>
            <a:off x="3048000" y="1171575"/>
            <a:ext cx="609361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Rudeninės rasos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Ašarom sustingo,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Vasarėlės juokas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Su plaštakėm dingo.</a:t>
            </a:r>
          </a:p>
        </p:txBody>
      </p:sp>
    </p:spTree>
    <p:extLst>
      <p:ext uri="{BB962C8B-B14F-4D97-AF65-F5344CB8AC3E}">
        <p14:creationId xmlns:p14="http://schemas.microsoft.com/office/powerpoint/2010/main" val="326750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CB33AD-3FD9-4C05-A8F4-EAB5C24BE547}"/>
              </a:ext>
            </a:extLst>
          </p:cNvPr>
          <p:cNvSpPr txBox="1"/>
          <p:nvPr/>
        </p:nvSpPr>
        <p:spPr>
          <a:xfrm>
            <a:off x="3105150" y="1962150"/>
            <a:ext cx="60364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 rtl="0">
              <a:buNone/>
            </a:pPr>
            <a:r>
              <a:rPr lang="lt-LT" sz="5400" b="1" i="1" dirty="0">
                <a:solidFill>
                  <a:srgbClr val="C00000"/>
                </a:solidFill>
              </a:rPr>
              <a:t>Grupė „Vyšniukai“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7CBB65-8CE2-412A-9349-E88D6D20DE60}"/>
              </a:ext>
            </a:extLst>
          </p:cNvPr>
          <p:cNvSpPr txBox="1"/>
          <p:nvPr/>
        </p:nvSpPr>
        <p:spPr>
          <a:xfrm>
            <a:off x="5136356" y="4249221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r" rtl="0">
              <a:buNone/>
            </a:pPr>
            <a:r>
              <a:rPr lang="lt-LT" sz="2800" dirty="0"/>
              <a:t>Mokytojos</a:t>
            </a:r>
            <a:r>
              <a:rPr lang="lt-LT" sz="1200" dirty="0"/>
              <a:t>  </a:t>
            </a:r>
            <a:r>
              <a:rPr lang="lt-LT" sz="2800" dirty="0"/>
              <a:t>Aurelija ir Ivona  </a:t>
            </a:r>
          </a:p>
        </p:txBody>
      </p:sp>
    </p:spTree>
    <p:extLst>
      <p:ext uri="{BB962C8B-B14F-4D97-AF65-F5344CB8AC3E}">
        <p14:creationId xmlns:p14="http://schemas.microsoft.com/office/powerpoint/2010/main" val="143129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 descr="Paveikslėlis, kuriame yra asmuo, vaikas, vidinis, prikimštas&#10;&#10;Automatiškai sugeneruotas aprašymas">
            <a:extLst>
              <a:ext uri="{FF2B5EF4-FFF2-40B4-BE49-F238E27FC236}">
                <a16:creationId xmlns:a16="http://schemas.microsoft.com/office/drawing/2014/main" id="{6379DCA6-50BA-4CCB-814F-E9D9E461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26" y="285751"/>
            <a:ext cx="3860800" cy="2895600"/>
          </a:xfrm>
          <a:prstGeom prst="rect">
            <a:avLst/>
          </a:prstGeom>
        </p:spPr>
      </p:pic>
      <p:pic>
        <p:nvPicPr>
          <p:cNvPr id="7" name="Paveikslėlis 6" descr="Paveikslėlis, kuriame yra asmuo&#10;&#10;Automatiškai sugeneruotas aprašymas">
            <a:extLst>
              <a:ext uri="{FF2B5EF4-FFF2-40B4-BE49-F238E27FC236}">
                <a16:creationId xmlns:a16="http://schemas.microsoft.com/office/drawing/2014/main" id="{E7BDF8AB-A980-4809-AE00-90700B5DB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6" y="3688363"/>
            <a:ext cx="3781424" cy="2976394"/>
          </a:xfrm>
          <a:prstGeom prst="rect">
            <a:avLst/>
          </a:prstGeom>
        </p:spPr>
      </p:pic>
      <p:pic>
        <p:nvPicPr>
          <p:cNvPr id="9" name="Paveikslėlis 8" descr="Paveikslėlis, kuriame yra asmuo, vaikas, vidinis, kūdikis&#10;&#10;Automatiškai sugeneruotas aprašymas">
            <a:extLst>
              <a:ext uri="{FF2B5EF4-FFF2-40B4-BE49-F238E27FC236}">
                <a16:creationId xmlns:a16="http://schemas.microsoft.com/office/drawing/2014/main" id="{D300475C-F8B5-42A8-A4C4-39E820B3D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058" y="876299"/>
            <a:ext cx="611294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laukas, mėlyna&#10;&#10;Automatiškai sugeneruotas aprašymas">
            <a:extLst>
              <a:ext uri="{FF2B5EF4-FFF2-40B4-BE49-F238E27FC236}">
                <a16:creationId xmlns:a16="http://schemas.microsoft.com/office/drawing/2014/main" id="{A431E6CC-B6E8-45FA-8ECD-335DA21F6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97" y="1628775"/>
            <a:ext cx="4636842" cy="4733925"/>
          </a:xfrm>
          <a:prstGeom prst="rect">
            <a:avLst/>
          </a:prstGeom>
        </p:spPr>
      </p:pic>
      <p:pic>
        <p:nvPicPr>
          <p:cNvPr id="5" name="Paveikslėlis 4" descr="Paveikslėlis, kuriame yra maistas, geltona, daržovė&#10;&#10;Automatiškai sugeneruotas aprašymas">
            <a:extLst>
              <a:ext uri="{FF2B5EF4-FFF2-40B4-BE49-F238E27FC236}">
                <a16:creationId xmlns:a16="http://schemas.microsoft.com/office/drawing/2014/main" id="{F4590120-E3DB-439E-B53F-07962CA6E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5723" y="352425"/>
            <a:ext cx="4731902" cy="417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9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87FE0B-5C15-4991-A279-F06398D385A0}"/>
              </a:ext>
            </a:extLst>
          </p:cNvPr>
          <p:cNvSpPr txBox="1"/>
          <p:nvPr/>
        </p:nvSpPr>
        <p:spPr>
          <a:xfrm>
            <a:off x="3040856" y="1910268"/>
            <a:ext cx="61007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Saulė klevo lapui</a:t>
            </a:r>
            <a:b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</a:br>
            <a: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Šypsnio pagailėjo,</a:t>
            </a:r>
            <a:b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</a:br>
            <a:r>
              <a:rPr lang="lt-LT" sz="4800" i="1" dirty="0">
                <a:solidFill>
                  <a:srgbClr val="EB7F23">
                    <a:lumMod val="75000"/>
                  </a:srgbClr>
                </a:solidFill>
                <a:latin typeface="Cambria"/>
                <a:ea typeface="Times New Roman" panose="02020603050405020304" pitchFamily="18" charset="0"/>
              </a:rPr>
              <a:t>Gelsta, gelsta lapas</a:t>
            </a:r>
            <a:b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</a:br>
            <a: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Išbučiuotas vėjo.</a:t>
            </a:r>
          </a:p>
        </p:txBody>
      </p:sp>
    </p:spTree>
    <p:extLst>
      <p:ext uri="{BB962C8B-B14F-4D97-AF65-F5344CB8AC3E}">
        <p14:creationId xmlns:p14="http://schemas.microsoft.com/office/powerpoint/2010/main" val="9109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1CEE5C-4D1E-4878-824F-3319255B79C6}"/>
              </a:ext>
            </a:extLst>
          </p:cNvPr>
          <p:cNvSpPr txBox="1"/>
          <p:nvPr/>
        </p:nvSpPr>
        <p:spPr>
          <a:xfrm>
            <a:off x="2876550" y="2076450"/>
            <a:ext cx="62650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400" b="1" i="1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Grupė „Riešutėliai“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415E4-73C8-4C53-A712-78C27ED17525}"/>
              </a:ext>
            </a:extLst>
          </p:cNvPr>
          <p:cNvSpPr txBox="1"/>
          <p:nvPr/>
        </p:nvSpPr>
        <p:spPr>
          <a:xfrm>
            <a:off x="3040855" y="3172152"/>
            <a:ext cx="85320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2800" dirty="0">
              <a:solidFill>
                <a:prstClr val="black"/>
              </a:solidFill>
              <a:latin typeface="Cambria"/>
            </a:endParaRP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2800" dirty="0">
              <a:solidFill>
                <a:prstClr val="black"/>
              </a:solidFill>
              <a:latin typeface="Cambria"/>
            </a:endParaRP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Mokytojos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Melanija ir Božena  </a:t>
            </a:r>
          </a:p>
        </p:txBody>
      </p:sp>
    </p:spTree>
    <p:extLst>
      <p:ext uri="{BB962C8B-B14F-4D97-AF65-F5344CB8AC3E}">
        <p14:creationId xmlns:p14="http://schemas.microsoft.com/office/powerpoint/2010/main" val="70957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vidinis, vaikas, grindys, asmuo&#10;&#10;Automatiškai sugeneruotas aprašymas">
            <a:extLst>
              <a:ext uri="{FF2B5EF4-FFF2-40B4-BE49-F238E27FC236}">
                <a16:creationId xmlns:a16="http://schemas.microsoft.com/office/drawing/2014/main" id="{D8EC1641-F6DD-4151-8044-045AADD3E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66" y="423528"/>
            <a:ext cx="3590925" cy="4189020"/>
          </a:xfrm>
          <a:prstGeom prst="rect">
            <a:avLst/>
          </a:prstGeom>
        </p:spPr>
      </p:pic>
      <p:pic>
        <p:nvPicPr>
          <p:cNvPr id="7" name="Paveikslėlis 6" descr="Paveikslėlis, kuriame yra asmuo, vidinis, grindys, vaikas&#10;&#10;Automatiškai sugeneruotas aprašymas">
            <a:extLst>
              <a:ext uri="{FF2B5EF4-FFF2-40B4-BE49-F238E27FC236}">
                <a16:creationId xmlns:a16="http://schemas.microsoft.com/office/drawing/2014/main" id="{57DCD2B9-FABC-442B-940A-2F0269B58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0" y="240726"/>
            <a:ext cx="3128848" cy="4171797"/>
          </a:xfrm>
          <a:prstGeom prst="rect">
            <a:avLst/>
          </a:prstGeom>
        </p:spPr>
      </p:pic>
      <p:pic>
        <p:nvPicPr>
          <p:cNvPr id="9" name="Paveikslėlis 8" descr="Paveikslėlis, kuriame yra vaikas, grindys, vidinis, asmuo&#10;&#10;Automatiškai sugeneruotas aprašymas">
            <a:extLst>
              <a:ext uri="{FF2B5EF4-FFF2-40B4-BE49-F238E27FC236}">
                <a16:creationId xmlns:a16="http://schemas.microsoft.com/office/drawing/2014/main" id="{E1455F71-F273-4BB1-87A6-AC182E92C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0854" y="1933575"/>
            <a:ext cx="3436933" cy="410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scifomedūzos&#10;&#10;Automatiškai sugeneruotas aprašymas">
            <a:extLst>
              <a:ext uri="{FF2B5EF4-FFF2-40B4-BE49-F238E27FC236}">
                <a16:creationId xmlns:a16="http://schemas.microsoft.com/office/drawing/2014/main" id="{5D4C6C07-15B1-4C33-8349-51DDD0BFB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894" y="301576"/>
            <a:ext cx="5861081" cy="62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9FA1D9-8A83-4926-B1F1-D2599A7522FE}"/>
              </a:ext>
            </a:extLst>
          </p:cNvPr>
          <p:cNvSpPr txBox="1"/>
          <p:nvPr/>
        </p:nvSpPr>
        <p:spPr>
          <a:xfrm>
            <a:off x="3040856" y="1910268"/>
            <a:ext cx="610076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Taip norėč, kad saulė</a:t>
            </a:r>
            <a:b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</a:br>
            <a: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Vėl mums šviest galėtų,</a:t>
            </a:r>
            <a:b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</a:br>
            <a: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Kad vėjelis piktas</a:t>
            </a:r>
            <a:b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</a:br>
            <a:r>
              <a:rPr kumimoji="0" lang="lt-LT" sz="4800" b="0" i="1" u="none" strike="noStrike" kern="1200" cap="none" spc="0" normalizeH="0" baseline="0" noProof="0" dirty="0">
                <a:ln>
                  <a:noFill/>
                </a:ln>
                <a:solidFill>
                  <a:srgbClr val="EB7F23">
                    <a:lumMod val="75000"/>
                  </a:srgbClr>
                </a:solidFill>
                <a:effectLst/>
                <a:uLnTx/>
                <a:uFillTx/>
                <a:latin typeface="Cambria"/>
                <a:ea typeface="Times New Roman" panose="02020603050405020304" pitchFamily="18" charset="0"/>
                <a:cs typeface="+mn-cs"/>
              </a:rPr>
              <a:t>Lapų pagailėtų.</a:t>
            </a:r>
          </a:p>
        </p:txBody>
      </p:sp>
    </p:spTree>
    <p:extLst>
      <p:ext uri="{BB962C8B-B14F-4D97-AF65-F5344CB8AC3E}">
        <p14:creationId xmlns:p14="http://schemas.microsoft.com/office/powerpoint/2010/main" val="276967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10AAD9-116C-4721-97E7-28B54494C1B2}"/>
              </a:ext>
            </a:extLst>
          </p:cNvPr>
          <p:cNvSpPr txBox="1"/>
          <p:nvPr/>
        </p:nvSpPr>
        <p:spPr>
          <a:xfrm>
            <a:off x="3248024" y="1895475"/>
            <a:ext cx="58935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54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Grupė „Žirniukai“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C3D5-163F-4E1D-8C3D-5F197D108112}"/>
              </a:ext>
            </a:extLst>
          </p:cNvPr>
          <p:cNvSpPr txBox="1"/>
          <p:nvPr/>
        </p:nvSpPr>
        <p:spPr>
          <a:xfrm>
            <a:off x="3040856" y="3172152"/>
            <a:ext cx="85605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2800" dirty="0">
              <a:solidFill>
                <a:prstClr val="black"/>
              </a:solidFill>
              <a:latin typeface="Cambria"/>
            </a:endParaRP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t-LT" sz="2800" dirty="0">
              <a:solidFill>
                <a:prstClr val="black"/>
              </a:solidFill>
              <a:latin typeface="Cambria"/>
            </a:endParaRPr>
          </a:p>
          <a:p>
            <a:pPr marL="4572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Mokytojos</a:t>
            </a:r>
            <a:r>
              <a:rPr kumimoji="0" lang="lt-L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</a:t>
            </a:r>
            <a:r>
              <a:rPr lang="lt-LT" sz="2800" dirty="0">
                <a:solidFill>
                  <a:prstClr val="black"/>
                </a:solidFill>
                <a:latin typeface="Cambria"/>
              </a:rPr>
              <a:t>Valė ir Liudmila</a:t>
            </a:r>
            <a:r>
              <a:rPr kumimoji="0" lang="lt-LT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888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>
          <a:xfrm flipV="1">
            <a:off x="1524000" y="0"/>
            <a:ext cx="9133730" cy="78909"/>
          </a:xfrm>
        </p:spPr>
        <p:txBody>
          <a:bodyPr rtlCol="0">
            <a:normAutofit fontScale="90000"/>
          </a:bodyPr>
          <a:lstStyle/>
          <a:p>
            <a:pPr rtl="0"/>
            <a:endParaRPr lang="lt-LT" dirty="0"/>
          </a:p>
        </p:txBody>
      </p:sp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45720" indent="0" algn="ctr">
              <a:buNone/>
            </a:pP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Paauksuoti lapai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Suktinėlį šoka,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Šaltas rudenėlis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Pasijuokti moka.</a:t>
            </a:r>
          </a:p>
          <a:p>
            <a:pPr marL="45720" indent="0" rtl="0"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kykla\Desktop\žirniukai\2020-2021 m.m.(4-5 m.)\Nuotraukos\Pasiruošimas Rudens plenerui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75" y="448733"/>
            <a:ext cx="2765425" cy="3687234"/>
          </a:xfrm>
          <a:prstGeom prst="rect">
            <a:avLst/>
          </a:prstGeom>
          <a:noFill/>
        </p:spPr>
      </p:pic>
      <p:pic>
        <p:nvPicPr>
          <p:cNvPr id="1027" name="Picture 3" descr="C:\Users\Mokykla\Desktop\žirniukai\2020-2021 m.m.(4-5 m.)\Nuotraukos\Pasiruošimas Rudens plenerui\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31666" y="397934"/>
            <a:ext cx="2765426" cy="3687234"/>
          </a:xfrm>
          <a:prstGeom prst="rect">
            <a:avLst/>
          </a:prstGeom>
          <a:noFill/>
        </p:spPr>
      </p:pic>
      <p:pic>
        <p:nvPicPr>
          <p:cNvPr id="1028" name="Picture 4" descr="C:\Users\Mokykla\Desktop\žirniukai\2020-2021 m.m.(4-5 m.)\Nuotraukos\Pasiruošimas Rudens plenerui\20.jpg"/>
          <p:cNvPicPr>
            <a:picLocks noChangeAspect="1" noChangeArrowheads="1"/>
          </p:cNvPicPr>
          <p:nvPr/>
        </p:nvPicPr>
        <p:blipFill>
          <a:blip r:embed="rId5"/>
          <a:srcRect t="20556" b="13472"/>
          <a:stretch>
            <a:fillRect/>
          </a:stretch>
        </p:blipFill>
        <p:spPr bwMode="auto">
          <a:xfrm>
            <a:off x="3640667" y="2692400"/>
            <a:ext cx="3821229" cy="3361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605985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urinio vietos rezervavimo ženklas 2" descr="Paveikslėlis, kuriame yra žolė, liniuotas, gembinė, keli&#10;&#10;Automatiškai sugeneruotas aprašymas">
            <a:extLst>
              <a:ext uri="{FF2B5EF4-FFF2-40B4-BE49-F238E27FC236}">
                <a16:creationId xmlns:a16="http://schemas.microsoft.com/office/drawing/2014/main" id="{244AE997-4E4B-4B06-978F-2330872E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37" y="1266824"/>
            <a:ext cx="3873242" cy="5289207"/>
          </a:xfrm>
          <a:prstGeom prst="rect">
            <a:avLst/>
          </a:prstGeom>
        </p:spPr>
      </p:pic>
      <p:pic>
        <p:nvPicPr>
          <p:cNvPr id="4" name="Paveikslėlis 3" descr="Paveikslėlis, kuriame yra siena, vidinis, veiksmas&#10;&#10;Automatiškai sugeneruotas aprašymas">
            <a:extLst>
              <a:ext uri="{FF2B5EF4-FFF2-40B4-BE49-F238E27FC236}">
                <a16:creationId xmlns:a16="http://schemas.microsoft.com/office/drawing/2014/main" id="{BEF25B02-E712-4F6C-8A67-DC2996C57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25" y="200024"/>
            <a:ext cx="4467863" cy="505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6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4F02A-CC78-4352-8545-77429D2DBEEC}"/>
              </a:ext>
            </a:extLst>
          </p:cNvPr>
          <p:cNvSpPr txBox="1"/>
          <p:nvPr/>
        </p:nvSpPr>
        <p:spPr>
          <a:xfrm>
            <a:off x="342900" y="1447800"/>
            <a:ext cx="109918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PROJEKTO ORGANIZATORĖS:</a:t>
            </a:r>
          </a:p>
          <a:p>
            <a:pPr algn="ctr"/>
            <a:endParaRPr lang="lt-LT" sz="3200" dirty="0"/>
          </a:p>
          <a:p>
            <a:pPr algn="ctr"/>
            <a:endParaRPr lang="lt-LT" sz="3200" dirty="0"/>
          </a:p>
          <a:p>
            <a:endParaRPr lang="lt-LT" dirty="0"/>
          </a:p>
          <a:p>
            <a:pPr algn="r"/>
            <a:r>
              <a:rPr lang="lt-LT" sz="2800" dirty="0"/>
              <a:t>Ikimokyklinio ugdymo mokytoja metodininkė Liudmila Tubinienė</a:t>
            </a:r>
          </a:p>
          <a:p>
            <a:pPr algn="r"/>
            <a:r>
              <a:rPr lang="lt-LT" sz="2800" dirty="0"/>
              <a:t>Ikimokyklinio ugdymo mokytoja Valė Kirsienė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02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94F02A-CC78-4352-8545-77429D2DBEEC}"/>
              </a:ext>
            </a:extLst>
          </p:cNvPr>
          <p:cNvSpPr txBox="1"/>
          <p:nvPr/>
        </p:nvSpPr>
        <p:spPr>
          <a:xfrm>
            <a:off x="342900" y="1447800"/>
            <a:ext cx="1099185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/>
              <a:t>PRISTATYMUI  PANAUDOTAS</a:t>
            </a:r>
          </a:p>
          <a:p>
            <a:pPr algn="ctr"/>
            <a:endParaRPr lang="lt-LT" sz="3200" dirty="0"/>
          </a:p>
          <a:p>
            <a:pPr algn="ctr"/>
            <a:r>
              <a:rPr lang="lt-LT" sz="3200" dirty="0"/>
              <a:t>V. Valsiūnienės eilėraštis </a:t>
            </a:r>
          </a:p>
          <a:p>
            <a:pPr algn="ctr"/>
            <a:r>
              <a:rPr lang="lt-LT" sz="3200" i="1" dirty="0"/>
              <a:t>RUDENĖLIO JUOKAS</a:t>
            </a:r>
          </a:p>
          <a:p>
            <a:pPr algn="ctr"/>
            <a:endParaRPr lang="lt-LT" sz="3200" dirty="0"/>
          </a:p>
          <a:p>
            <a:pPr algn="ctr"/>
            <a:endParaRPr lang="lt-LT" sz="32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470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B2213-143B-42C1-9E13-EEEA3EF36E5F}"/>
              </a:ext>
            </a:extLst>
          </p:cNvPr>
          <p:cNvSpPr txBox="1"/>
          <p:nvPr/>
        </p:nvSpPr>
        <p:spPr>
          <a:xfrm>
            <a:off x="2247900" y="1419225"/>
            <a:ext cx="82200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/>
              <a:t>SKAIDRIŲ PRISTATYMAS</a:t>
            </a:r>
          </a:p>
          <a:p>
            <a:endParaRPr lang="lt-LT" sz="3200" dirty="0"/>
          </a:p>
          <a:p>
            <a:endParaRPr lang="lt-LT" sz="3200" dirty="0"/>
          </a:p>
          <a:p>
            <a:endParaRPr lang="lt-LT" sz="3200" dirty="0"/>
          </a:p>
          <a:p>
            <a:endParaRPr lang="lt-LT" sz="3200" dirty="0"/>
          </a:p>
          <a:p>
            <a:endParaRPr lang="lt-LT" dirty="0"/>
          </a:p>
          <a:p>
            <a:endParaRPr lang="lt-LT" dirty="0"/>
          </a:p>
          <a:p>
            <a:pPr algn="r"/>
            <a:r>
              <a:rPr lang="lt-LT" sz="2800" dirty="0"/>
              <a:t>Valė Kirsienė</a:t>
            </a:r>
          </a:p>
          <a:p>
            <a:pPr algn="r"/>
            <a:endParaRPr lang="lt-LT" sz="2800" dirty="0"/>
          </a:p>
          <a:p>
            <a:pPr algn="ctr"/>
            <a:r>
              <a:rPr lang="lt-LT" dirty="0"/>
              <a:t>2020 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urinio vietos rezervavimo ženklas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" indent="0" algn="ctr" rtl="0">
              <a:buNone/>
            </a:pPr>
            <a:endParaRPr lang="lt-LT" sz="5400" b="1" i="1" dirty="0">
              <a:solidFill>
                <a:schemeClr val="bg1">
                  <a:lumMod val="50000"/>
                </a:schemeClr>
              </a:solidFill>
            </a:endParaRPr>
          </a:p>
          <a:p>
            <a:pPr marL="45720" indent="0" algn="ctr" rtl="0">
              <a:buNone/>
            </a:pPr>
            <a:r>
              <a:rPr lang="lt-LT" sz="5400" b="1" i="1" dirty="0">
                <a:solidFill>
                  <a:schemeClr val="bg1">
                    <a:lumMod val="50000"/>
                  </a:schemeClr>
                </a:solidFill>
              </a:rPr>
              <a:t>Grupė „Pipiriukai“</a:t>
            </a:r>
          </a:p>
          <a:p>
            <a:pPr marL="45720" indent="0" algn="r" rtl="0">
              <a:buNone/>
            </a:pPr>
            <a:endParaRPr lang="lt-LT" sz="2800" dirty="0">
              <a:solidFill>
                <a:schemeClr val="bg1">
                  <a:lumMod val="50000"/>
                </a:schemeClr>
              </a:solidFill>
            </a:endParaRPr>
          </a:p>
          <a:p>
            <a:pPr marL="45720" indent="0" algn="r" rtl="0">
              <a:buNone/>
            </a:pPr>
            <a:r>
              <a:rPr lang="lt-LT" sz="2800" dirty="0"/>
              <a:t>Mokytojos Julija ir Julija </a:t>
            </a:r>
          </a:p>
        </p:txBody>
      </p:sp>
    </p:spTree>
    <p:extLst>
      <p:ext uri="{BB962C8B-B14F-4D97-AF65-F5344CB8AC3E}">
        <p14:creationId xmlns:p14="http://schemas.microsoft.com/office/powerpoint/2010/main" val="69279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dirty="0"/>
              <a:t> </a:t>
            </a:r>
          </a:p>
        </p:txBody>
      </p:sp>
      <p:pic>
        <p:nvPicPr>
          <p:cNvPr id="3" name="Turinio vietos rezervavimo ženklas 2" descr="Paveikslėlis, kuriame yra vaikas, asmuo, berniukas, mažas&#10;&#10;Automatiškai sugeneruotas aprašymas">
            <a:extLst>
              <a:ext uri="{FF2B5EF4-FFF2-40B4-BE49-F238E27FC236}">
                <a16:creationId xmlns:a16="http://schemas.microsoft.com/office/drawing/2014/main" id="{630B7395-165C-4FD5-958C-9963F85C0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5" y="278935"/>
            <a:ext cx="3584928" cy="2849558"/>
          </a:xfrm>
        </p:spPr>
      </p:pic>
      <p:pic>
        <p:nvPicPr>
          <p:cNvPr id="5" name="Paveikslėlis 4" descr="Paveikslėlis, kuriame yra asmuo, vidinis, mažas, spalvingas&#10;&#10;Automatiškai sugeneruotas aprašymas">
            <a:extLst>
              <a:ext uri="{FF2B5EF4-FFF2-40B4-BE49-F238E27FC236}">
                <a16:creationId xmlns:a16="http://schemas.microsoft.com/office/drawing/2014/main" id="{014DB39E-0232-462D-8521-578828F1C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074" y="197753"/>
            <a:ext cx="3260331" cy="3605442"/>
          </a:xfrm>
          <a:prstGeom prst="rect">
            <a:avLst/>
          </a:prstGeom>
        </p:spPr>
      </p:pic>
      <p:pic>
        <p:nvPicPr>
          <p:cNvPr id="7" name="Paveikslėlis 6" descr="Paveikslėlis, kuriame yra asmuo, vidinis&#10;&#10;Automatiškai sugeneruotas aprašymas">
            <a:extLst>
              <a:ext uri="{FF2B5EF4-FFF2-40B4-BE49-F238E27FC236}">
                <a16:creationId xmlns:a16="http://schemas.microsoft.com/office/drawing/2014/main" id="{B573A5E7-E62B-41CB-96AC-FCEEDBEFA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3063" y="2596095"/>
            <a:ext cx="3715562" cy="332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žinutė, piešinys&#10;&#10;Automatiškai sugeneruotas aprašymas">
            <a:extLst>
              <a:ext uri="{FF2B5EF4-FFF2-40B4-BE49-F238E27FC236}">
                <a16:creationId xmlns:a16="http://schemas.microsoft.com/office/drawing/2014/main" id="{7F1B93AD-EB81-4608-A91F-A7FB3C8FB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342" y="314788"/>
            <a:ext cx="4564508" cy="60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9D03E0-D646-4B2D-8BC7-7EC7A06B0ECD}"/>
              </a:ext>
            </a:extLst>
          </p:cNvPr>
          <p:cNvSpPr txBox="1"/>
          <p:nvPr/>
        </p:nvSpPr>
        <p:spPr>
          <a:xfrm>
            <a:off x="1962150" y="1247775"/>
            <a:ext cx="8362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indent="0" algn="ctr">
              <a:buNone/>
            </a:pP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Jis išraškė sodą,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</a:rPr>
              <a:t>Ž</a:t>
            </a: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iedelius išskynė,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Vien tik gluosniai liūdi</a:t>
            </a:r>
            <a:b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lt-LT" sz="4800" i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Tylūs, nusiminę.</a:t>
            </a:r>
          </a:p>
        </p:txBody>
      </p:sp>
    </p:spTree>
    <p:extLst>
      <p:ext uri="{BB962C8B-B14F-4D97-AF65-F5344CB8AC3E}">
        <p14:creationId xmlns:p14="http://schemas.microsoft.com/office/powerpoint/2010/main" val="56965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FC6A65-61AE-477C-8677-AEDA896CCFFF}"/>
              </a:ext>
            </a:extLst>
          </p:cNvPr>
          <p:cNvSpPr txBox="1"/>
          <p:nvPr/>
        </p:nvSpPr>
        <p:spPr>
          <a:xfrm>
            <a:off x="3019425" y="1990725"/>
            <a:ext cx="61279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ctr" rtl="0">
              <a:buNone/>
            </a:pPr>
            <a:r>
              <a:rPr lang="lt-LT" sz="5400" b="1" i="1" dirty="0">
                <a:solidFill>
                  <a:schemeClr val="accent4">
                    <a:lumMod val="50000"/>
                  </a:schemeClr>
                </a:solidFill>
              </a:rPr>
              <a:t>Grupė „Giliukai“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3F594-86AB-4AA6-9D28-F033C28C1E5E}"/>
              </a:ext>
            </a:extLst>
          </p:cNvPr>
          <p:cNvSpPr txBox="1"/>
          <p:nvPr/>
        </p:nvSpPr>
        <p:spPr>
          <a:xfrm>
            <a:off x="4945856" y="4011096"/>
            <a:ext cx="61007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 algn="r" rtl="0">
              <a:buNone/>
            </a:pPr>
            <a:r>
              <a:rPr lang="lt-LT" sz="2800" dirty="0"/>
              <a:t>Mokytojos</a:t>
            </a:r>
            <a:r>
              <a:rPr lang="lt-LT" sz="1800" dirty="0"/>
              <a:t> </a:t>
            </a:r>
            <a:r>
              <a:rPr lang="lt-LT" sz="2800" dirty="0"/>
              <a:t>Silvija ir Jolanta  </a:t>
            </a:r>
          </a:p>
        </p:txBody>
      </p:sp>
    </p:spTree>
    <p:extLst>
      <p:ext uri="{BB962C8B-B14F-4D97-AF65-F5344CB8AC3E}">
        <p14:creationId xmlns:p14="http://schemas.microsoft.com/office/powerpoint/2010/main" val="9728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asmuo, vidinis, vaikas, grindys&#10;&#10;Automatiškai sugeneruotas aprašymas">
            <a:extLst>
              <a:ext uri="{FF2B5EF4-FFF2-40B4-BE49-F238E27FC236}">
                <a16:creationId xmlns:a16="http://schemas.microsoft.com/office/drawing/2014/main" id="{D18D2F3A-665A-4CF5-83F1-91C200821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277" y="298573"/>
            <a:ext cx="3054849" cy="2291137"/>
          </a:xfrm>
          <a:prstGeom prst="rect">
            <a:avLst/>
          </a:prstGeom>
        </p:spPr>
      </p:pic>
      <p:pic>
        <p:nvPicPr>
          <p:cNvPr id="5" name="Paveikslėlis 4" descr="Paveikslėlis, kuriame yra žinutė, vidinis, asmuo, vaikas&#10;&#10;Automatiškai sugeneruotas aprašymas">
            <a:extLst>
              <a:ext uri="{FF2B5EF4-FFF2-40B4-BE49-F238E27FC236}">
                <a16:creationId xmlns:a16="http://schemas.microsoft.com/office/drawing/2014/main" id="{4FF768AD-9CE8-48D4-8EB9-4D7FE352A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3015" y="2863119"/>
            <a:ext cx="3644223" cy="2726517"/>
          </a:xfrm>
          <a:prstGeom prst="rect">
            <a:avLst/>
          </a:prstGeom>
        </p:spPr>
      </p:pic>
      <p:pic>
        <p:nvPicPr>
          <p:cNvPr id="7" name="Paveikslėlis 6" descr="Paveikslėlis, kuriame yra asmuo, stalas, vaikas, vidinis&#10;&#10;Automatiškai sugeneruotas aprašymas">
            <a:extLst>
              <a:ext uri="{FF2B5EF4-FFF2-40B4-BE49-F238E27FC236}">
                <a16:creationId xmlns:a16="http://schemas.microsoft.com/office/drawing/2014/main" id="{9D99DE83-F758-4EC6-8D65-3D1B496F23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579" y="1057004"/>
            <a:ext cx="4767739" cy="333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 descr="Paveikslėlis, kuriame yra žinutė, keli&#10;&#10;Automatiškai sugeneruotas aprašymas">
            <a:extLst>
              <a:ext uri="{FF2B5EF4-FFF2-40B4-BE49-F238E27FC236}">
                <a16:creationId xmlns:a16="http://schemas.microsoft.com/office/drawing/2014/main" id="{F97DCE25-65B9-4A21-A6CD-FB29B0707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377190"/>
            <a:ext cx="5558795" cy="6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gal į mokyklą 16 x 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278_TF02895269" id="{7C806A62-979A-458D-BA25-587407A6D854}" vid="{83C2FFE3-194C-4EA7-96F9-6095E26B0D05}"/>
    </a:ext>
  </a:extLst>
</a:theme>
</file>

<file path=ppt/theme/theme2.xml><?xml version="1.0" encoding="utf-8"?>
<a:theme xmlns:a="http://schemas.openxmlformats.org/drawingml/2006/main" name="„Office“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„Office“ tema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Smagi rudeniška mokomoji pateiktis (plačiaekranė)</Template>
  <TotalTime>166</TotalTime>
  <Words>184</Words>
  <Application>Microsoft Office PowerPoint</Application>
  <PresentationFormat>Plačiaekranė</PresentationFormat>
  <Paragraphs>72</Paragraphs>
  <Slides>24</Slides>
  <Notes>23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24</vt:i4>
      </vt:variant>
    </vt:vector>
  </HeadingPairs>
  <TitlesOfParts>
    <vt:vector size="27" baseType="lpstr">
      <vt:lpstr>Arial</vt:lpstr>
      <vt:lpstr>Cambria</vt:lpstr>
      <vt:lpstr>Atgal į mokyklą 16 x 9</vt:lpstr>
      <vt:lpstr>LIK SVEIKAS, RUDENĖLI!</vt:lpstr>
      <vt:lpstr>„PowerPoint“ pateiktis</vt:lpstr>
      <vt:lpstr>„PowerPoint“ pateiktis</vt:lpstr>
      <vt:lpstr>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Pradinis maketas</dc:title>
  <dc:creator>Valė Kirsienė</dc:creator>
  <cp:lastModifiedBy>Valė Kirsienė</cp:lastModifiedBy>
  <cp:revision>3</cp:revision>
  <dcterms:created xsi:type="dcterms:W3CDTF">2020-11-26T17:25:11Z</dcterms:created>
  <dcterms:modified xsi:type="dcterms:W3CDTF">2020-11-27T15:35:10Z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